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3"/>
  </p:notesMasterIdLst>
  <p:sldIdLst>
    <p:sldId id="256" r:id="rId2"/>
    <p:sldId id="267" r:id="rId3"/>
    <p:sldId id="348" r:id="rId4"/>
    <p:sldId id="349" r:id="rId5"/>
    <p:sldId id="350" r:id="rId6"/>
    <p:sldId id="355" r:id="rId7"/>
    <p:sldId id="351" r:id="rId8"/>
    <p:sldId id="357" r:id="rId9"/>
    <p:sldId id="359" r:id="rId10"/>
    <p:sldId id="358" r:id="rId11"/>
    <p:sldId id="356"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p15:clr>
            <a:srgbClr val="A4A3A4"/>
          </p15:clr>
        </p15:guide>
        <p15:guide id="2" pos="3840">
          <p15:clr>
            <a:srgbClr val="A4A3A4"/>
          </p15:clr>
        </p15:guide>
        <p15:guide id="3" pos="347">
          <p15:clr>
            <a:srgbClr val="A4A3A4"/>
          </p15:clr>
        </p15:guide>
        <p15:guide id="4" pos="7333">
          <p15:clr>
            <a:srgbClr val="A4A3A4"/>
          </p15:clr>
        </p15:guide>
        <p15:guide id="5" orient="horz" pos="3816">
          <p15:clr>
            <a:srgbClr val="A4A3A4"/>
          </p15:clr>
        </p15:guide>
        <p15:guide id="7" pos="5586">
          <p15:clr>
            <a:srgbClr val="A4A3A4"/>
          </p15:clr>
        </p15:guide>
        <p15:guide id="8" orient="horz" pos="913">
          <p15:clr>
            <a:srgbClr val="A4A3A4"/>
          </p15:clr>
        </p15:guide>
        <p15:guide id="9" pos="1867">
          <p15:clr>
            <a:srgbClr val="A4A3A4"/>
          </p15:clr>
        </p15:guide>
        <p15:guide id="11" orient="horz" pos="3498">
          <p15:clr>
            <a:srgbClr val="A4A3A4"/>
          </p15:clr>
        </p15:guide>
        <p15:guide id="12" orient="horz" pos="3770">
          <p15:clr>
            <a:srgbClr val="A4A3A4"/>
          </p15:clr>
        </p15:guide>
        <p15:guide id="13" pos="2275">
          <p15:clr>
            <a:srgbClr val="A4A3A4"/>
          </p15:clr>
        </p15:guide>
        <p15:guide id="14" pos="209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0A2B"/>
    <a:srgbClr val="D3EAEB"/>
    <a:srgbClr val="E9F4DB"/>
    <a:srgbClr val="FEF4D9"/>
    <a:srgbClr val="E8EAEE"/>
    <a:srgbClr val="57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41F26-5C66-4E10-9BD8-1BDC85236C1A}" v="5" dt="2026-03-10T05:11:40.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guide orient="horz" pos="618"/>
        <p:guide pos="3840"/>
        <p:guide pos="347"/>
        <p:guide pos="7333"/>
        <p:guide orient="horz" pos="3816"/>
        <p:guide pos="5586"/>
        <p:guide orient="horz" pos="913"/>
        <p:guide pos="1867"/>
        <p:guide orient="horz" pos="3498"/>
        <p:guide orient="horz" pos="3770"/>
        <p:guide pos="2275"/>
        <p:guide pos="209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13F99-46E3-491A-B4F2-8EDC4875956A}"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AU"/>
        </a:p>
      </dgm:t>
    </dgm:pt>
    <dgm:pt modelId="{6ADBA508-A8C6-4A02-861C-5F014AA8A656}">
      <dgm:prSet phldrT="[Text]" phldr="0"/>
      <dgm:spPr/>
      <dgm:t>
        <a:bodyPr/>
        <a:lstStyle/>
        <a:p>
          <a:r>
            <a:rPr lang="en-AU"/>
            <a:t>The demand for claims advocacy is growing</a:t>
          </a:r>
        </a:p>
      </dgm:t>
    </dgm:pt>
    <dgm:pt modelId="{71726346-707C-4EB0-941B-56FAA1B449A4}" type="parTrans" cxnId="{500830C5-A506-4803-B48A-4A3D43D79B00}">
      <dgm:prSet/>
      <dgm:spPr/>
      <dgm:t>
        <a:bodyPr/>
        <a:lstStyle/>
        <a:p>
          <a:endParaRPr lang="en-AU"/>
        </a:p>
      </dgm:t>
    </dgm:pt>
    <dgm:pt modelId="{9B43A06D-B874-4D9A-9DC0-B85D9B892A55}" type="sibTrans" cxnId="{500830C5-A506-4803-B48A-4A3D43D79B00}">
      <dgm:prSet/>
      <dgm:spPr/>
      <dgm:t>
        <a:bodyPr/>
        <a:lstStyle/>
        <a:p>
          <a:endParaRPr lang="en-AU"/>
        </a:p>
      </dgm:t>
    </dgm:pt>
    <dgm:pt modelId="{1E709B5E-D212-4BB5-92E0-1A7B283D7D5C}">
      <dgm:prSet phldrT="[Text]" phldr="0"/>
      <dgm:spPr/>
      <dgm:t>
        <a:bodyPr/>
        <a:lstStyle/>
        <a:p>
          <a:r>
            <a:rPr lang="en-AU"/>
            <a:t>The system relies too heavily on volunteers</a:t>
          </a:r>
        </a:p>
      </dgm:t>
    </dgm:pt>
    <dgm:pt modelId="{F012C2E3-65AE-4896-B237-D8CC51BBA0DC}" type="parTrans" cxnId="{320275C8-F494-4144-9172-B384B6F4A3CC}">
      <dgm:prSet/>
      <dgm:spPr/>
      <dgm:t>
        <a:bodyPr/>
        <a:lstStyle/>
        <a:p>
          <a:endParaRPr lang="en-AU"/>
        </a:p>
      </dgm:t>
    </dgm:pt>
    <dgm:pt modelId="{2D64D05C-1F24-4BAA-9E5C-886AF177AE12}" type="sibTrans" cxnId="{320275C8-F494-4144-9172-B384B6F4A3CC}">
      <dgm:prSet/>
      <dgm:spPr/>
      <dgm:t>
        <a:bodyPr/>
        <a:lstStyle/>
        <a:p>
          <a:endParaRPr lang="en-AU"/>
        </a:p>
      </dgm:t>
    </dgm:pt>
    <dgm:pt modelId="{790F86CB-C761-4167-B3B7-F20764445F8C}">
      <dgm:prSet phldrT="[Text]" phldr="0"/>
      <dgm:spPr/>
      <dgm:t>
        <a:bodyPr/>
        <a:lstStyle/>
        <a:p>
          <a:r>
            <a:rPr lang="en-AU"/>
            <a:t>Previous funding system wasn’t sustainable</a:t>
          </a:r>
        </a:p>
      </dgm:t>
    </dgm:pt>
    <dgm:pt modelId="{E9AE0325-9BBE-4948-B365-098595C19716}" type="parTrans" cxnId="{4C275FE3-ED6B-45C3-8A6A-AA587EC13B3A}">
      <dgm:prSet/>
      <dgm:spPr/>
      <dgm:t>
        <a:bodyPr/>
        <a:lstStyle/>
        <a:p>
          <a:endParaRPr lang="en-AU"/>
        </a:p>
      </dgm:t>
    </dgm:pt>
    <dgm:pt modelId="{20F59AA7-E33A-4604-B1E5-3A8A7FBC2597}" type="sibTrans" cxnId="{4C275FE3-ED6B-45C3-8A6A-AA587EC13B3A}">
      <dgm:prSet/>
      <dgm:spPr/>
      <dgm:t>
        <a:bodyPr/>
        <a:lstStyle/>
        <a:p>
          <a:endParaRPr lang="en-AU"/>
        </a:p>
      </dgm:t>
    </dgm:pt>
    <dgm:pt modelId="{F56D0736-EACD-4FFF-A5C4-ED41B61E9B76}" type="pres">
      <dgm:prSet presAssocID="{A9113F99-46E3-491A-B4F2-8EDC4875956A}" presName="linearFlow" presStyleCnt="0">
        <dgm:presLayoutVars>
          <dgm:dir/>
          <dgm:resizeHandles val="exact"/>
        </dgm:presLayoutVars>
      </dgm:prSet>
      <dgm:spPr/>
    </dgm:pt>
    <dgm:pt modelId="{C372F928-CFBF-4DCF-ABA2-A1C023AF24A1}" type="pres">
      <dgm:prSet presAssocID="{6ADBA508-A8C6-4A02-861C-5F014AA8A656}" presName="composite" presStyleCnt="0"/>
      <dgm:spPr/>
    </dgm:pt>
    <dgm:pt modelId="{74C1849C-CACC-4B37-9692-088639E681D4}" type="pres">
      <dgm:prSet presAssocID="{6ADBA508-A8C6-4A02-861C-5F014AA8A656}" presName="imgShp" presStyleLbl="fgImgPlace1" presStyleIdx="0" presStyleCnt="3"/>
      <dgm:spPr>
        <a:blipFill>
          <a:blip xmlns:r="http://schemas.openxmlformats.org/officeDocument/2006/relationships" r:embed="rId1"/>
          <a:srcRect/>
          <a:stretch>
            <a:fillRect l="-13000" r="-13000"/>
          </a:stretch>
        </a:blipFill>
      </dgm:spPr>
      <dgm:extLst>
        <a:ext uri="{E40237B7-FDA0-4F09-8148-C483321AD2D9}">
          <dgm14:cNvPr xmlns:dgm14="http://schemas.microsoft.com/office/drawing/2010/diagram" id="0" name="" descr="Financial profit graph"/>
        </a:ext>
      </dgm:extLst>
    </dgm:pt>
    <dgm:pt modelId="{771B01FD-E0BD-4104-B308-C6FBBEF3598A}" type="pres">
      <dgm:prSet presAssocID="{6ADBA508-A8C6-4A02-861C-5F014AA8A656}" presName="txShp" presStyleLbl="node1" presStyleIdx="0" presStyleCnt="3">
        <dgm:presLayoutVars>
          <dgm:bulletEnabled val="1"/>
        </dgm:presLayoutVars>
      </dgm:prSet>
      <dgm:spPr/>
    </dgm:pt>
    <dgm:pt modelId="{A26F6764-C715-44AA-BF9A-6B993E2E6FBE}" type="pres">
      <dgm:prSet presAssocID="{9B43A06D-B874-4D9A-9DC0-B85D9B892A55}" presName="spacing" presStyleCnt="0"/>
      <dgm:spPr/>
    </dgm:pt>
    <dgm:pt modelId="{E4869A90-2159-445B-92B6-1E8F1CF057B9}" type="pres">
      <dgm:prSet presAssocID="{1E709B5E-D212-4BB5-92E0-1A7B283D7D5C}" presName="composite" presStyleCnt="0"/>
      <dgm:spPr/>
    </dgm:pt>
    <dgm:pt modelId="{C73E2214-F628-4210-AF4A-E54518EFB83F}" type="pres">
      <dgm:prSet presAssocID="{1E709B5E-D212-4BB5-92E0-1A7B283D7D5C}"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Business handshake"/>
        </a:ext>
      </dgm:extLst>
    </dgm:pt>
    <dgm:pt modelId="{CE442659-1154-49FB-9842-D4F2876327D9}" type="pres">
      <dgm:prSet presAssocID="{1E709B5E-D212-4BB5-92E0-1A7B283D7D5C}" presName="txShp" presStyleLbl="node1" presStyleIdx="1" presStyleCnt="3">
        <dgm:presLayoutVars>
          <dgm:bulletEnabled val="1"/>
        </dgm:presLayoutVars>
      </dgm:prSet>
      <dgm:spPr/>
    </dgm:pt>
    <dgm:pt modelId="{064C7C97-DE2D-4AEF-B3A2-E7F8FFC6A50D}" type="pres">
      <dgm:prSet presAssocID="{2D64D05C-1F24-4BAA-9E5C-886AF177AE12}" presName="spacing" presStyleCnt="0"/>
      <dgm:spPr/>
    </dgm:pt>
    <dgm:pt modelId="{A8823EE0-18DA-40E9-B832-005FF6186F85}" type="pres">
      <dgm:prSet presAssocID="{790F86CB-C761-4167-B3B7-F20764445F8C}" presName="composite" presStyleCnt="0"/>
      <dgm:spPr/>
    </dgm:pt>
    <dgm:pt modelId="{75A045FC-BBD1-4A1E-B0D8-CCA865556539}" type="pres">
      <dgm:prSet presAssocID="{790F86CB-C761-4167-B3B7-F20764445F8C}" presName="imgShp" presStyleLbl="fgImgPlac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Stacks of gold coins"/>
        </a:ext>
      </dgm:extLst>
    </dgm:pt>
    <dgm:pt modelId="{0BCEC380-7A48-494A-8920-DBFD688B9D2A}" type="pres">
      <dgm:prSet presAssocID="{790F86CB-C761-4167-B3B7-F20764445F8C}" presName="txShp" presStyleLbl="node1" presStyleIdx="2" presStyleCnt="3">
        <dgm:presLayoutVars>
          <dgm:bulletEnabled val="1"/>
        </dgm:presLayoutVars>
      </dgm:prSet>
      <dgm:spPr/>
    </dgm:pt>
  </dgm:ptLst>
  <dgm:cxnLst>
    <dgm:cxn modelId="{C56E7D15-F4CF-4978-AC1D-23C27B062179}" type="presOf" srcId="{A9113F99-46E3-491A-B4F2-8EDC4875956A}" destId="{F56D0736-EACD-4FFF-A5C4-ED41B61E9B76}" srcOrd="0" destOrd="0" presId="urn:microsoft.com/office/officeart/2005/8/layout/vList3"/>
    <dgm:cxn modelId="{ECAAA016-96B8-4588-8FE9-583AF7BC187E}" type="presOf" srcId="{6ADBA508-A8C6-4A02-861C-5F014AA8A656}" destId="{771B01FD-E0BD-4104-B308-C6FBBEF3598A}" srcOrd="0" destOrd="0" presId="urn:microsoft.com/office/officeart/2005/8/layout/vList3"/>
    <dgm:cxn modelId="{CAC8ED5C-DA79-4B33-B32F-F5727D3CD254}" type="presOf" srcId="{1E709B5E-D212-4BB5-92E0-1A7B283D7D5C}" destId="{CE442659-1154-49FB-9842-D4F2876327D9}" srcOrd="0" destOrd="0" presId="urn:microsoft.com/office/officeart/2005/8/layout/vList3"/>
    <dgm:cxn modelId="{47609BAB-BD47-485F-86F4-3902CABCD7A5}" type="presOf" srcId="{790F86CB-C761-4167-B3B7-F20764445F8C}" destId="{0BCEC380-7A48-494A-8920-DBFD688B9D2A}" srcOrd="0" destOrd="0" presId="urn:microsoft.com/office/officeart/2005/8/layout/vList3"/>
    <dgm:cxn modelId="{4C275FE3-ED6B-45C3-8A6A-AA587EC13B3A}" srcId="{A9113F99-46E3-491A-B4F2-8EDC4875956A}" destId="{790F86CB-C761-4167-B3B7-F20764445F8C}" srcOrd="2" destOrd="0" parTransId="{E9AE0325-9BBE-4948-B365-098595C19716}" sibTransId="{20F59AA7-E33A-4604-B1E5-3A8A7FBC2597}"/>
    <dgm:cxn modelId="{500830C5-A506-4803-B48A-4A3D43D79B00}" srcId="{A9113F99-46E3-491A-B4F2-8EDC4875956A}" destId="{6ADBA508-A8C6-4A02-861C-5F014AA8A656}" srcOrd="0" destOrd="0" parTransId="{71726346-707C-4EB0-941B-56FAA1B449A4}" sibTransId="{9B43A06D-B874-4D9A-9DC0-B85D9B892A55}"/>
    <dgm:cxn modelId="{320275C8-F494-4144-9172-B384B6F4A3CC}" srcId="{A9113F99-46E3-491A-B4F2-8EDC4875956A}" destId="{1E709B5E-D212-4BB5-92E0-1A7B283D7D5C}" srcOrd="1" destOrd="0" parTransId="{F012C2E3-65AE-4896-B237-D8CC51BBA0DC}" sibTransId="{2D64D05C-1F24-4BAA-9E5C-886AF177AE12}"/>
    <dgm:cxn modelId="{CCF4E903-3FE6-471F-9988-F420143C6438}" type="presParOf" srcId="{F56D0736-EACD-4FFF-A5C4-ED41B61E9B76}" destId="{C372F928-CFBF-4DCF-ABA2-A1C023AF24A1}" srcOrd="0" destOrd="0" presId="urn:microsoft.com/office/officeart/2005/8/layout/vList3"/>
    <dgm:cxn modelId="{E72FD73B-497E-4AB3-95D4-4898B177BB92}" type="presParOf" srcId="{C372F928-CFBF-4DCF-ABA2-A1C023AF24A1}" destId="{74C1849C-CACC-4B37-9692-088639E681D4}" srcOrd="0" destOrd="0" presId="urn:microsoft.com/office/officeart/2005/8/layout/vList3"/>
    <dgm:cxn modelId="{0D377576-3C73-4C4D-B7D5-135949BA8462}" type="presParOf" srcId="{C372F928-CFBF-4DCF-ABA2-A1C023AF24A1}" destId="{771B01FD-E0BD-4104-B308-C6FBBEF3598A}" srcOrd="1" destOrd="0" presId="urn:microsoft.com/office/officeart/2005/8/layout/vList3"/>
    <dgm:cxn modelId="{9F24B42F-85FC-40B1-B673-F1AF9138F80A}" type="presParOf" srcId="{F56D0736-EACD-4FFF-A5C4-ED41B61E9B76}" destId="{A26F6764-C715-44AA-BF9A-6B993E2E6FBE}" srcOrd="1" destOrd="0" presId="urn:microsoft.com/office/officeart/2005/8/layout/vList3"/>
    <dgm:cxn modelId="{9A433029-F94C-4FF5-A34D-E4C67E7DC04B}" type="presParOf" srcId="{F56D0736-EACD-4FFF-A5C4-ED41B61E9B76}" destId="{E4869A90-2159-445B-92B6-1E8F1CF057B9}" srcOrd="2" destOrd="0" presId="urn:microsoft.com/office/officeart/2005/8/layout/vList3"/>
    <dgm:cxn modelId="{E29F38FE-680F-4C0A-B547-228163681C80}" type="presParOf" srcId="{E4869A90-2159-445B-92B6-1E8F1CF057B9}" destId="{C73E2214-F628-4210-AF4A-E54518EFB83F}" srcOrd="0" destOrd="0" presId="urn:microsoft.com/office/officeart/2005/8/layout/vList3"/>
    <dgm:cxn modelId="{9598BA27-2BAB-4229-A4D3-A7466322C1A5}" type="presParOf" srcId="{E4869A90-2159-445B-92B6-1E8F1CF057B9}" destId="{CE442659-1154-49FB-9842-D4F2876327D9}" srcOrd="1" destOrd="0" presId="urn:microsoft.com/office/officeart/2005/8/layout/vList3"/>
    <dgm:cxn modelId="{30DD324A-2D00-4892-8F4F-9BE9EC77B507}" type="presParOf" srcId="{F56D0736-EACD-4FFF-A5C4-ED41B61E9B76}" destId="{064C7C97-DE2D-4AEF-B3A2-E7F8FFC6A50D}" srcOrd="3" destOrd="0" presId="urn:microsoft.com/office/officeart/2005/8/layout/vList3"/>
    <dgm:cxn modelId="{DC1781F7-C5AA-4CEC-AB4C-01D6D35E660F}" type="presParOf" srcId="{F56D0736-EACD-4FFF-A5C4-ED41B61E9B76}" destId="{A8823EE0-18DA-40E9-B832-005FF6186F85}" srcOrd="4" destOrd="0" presId="urn:microsoft.com/office/officeart/2005/8/layout/vList3"/>
    <dgm:cxn modelId="{E9C1F5CA-B383-4BA7-B3E5-EB1433555817}" type="presParOf" srcId="{A8823EE0-18DA-40E9-B832-005FF6186F85}" destId="{75A045FC-BBD1-4A1E-B0D8-CCA865556539}" srcOrd="0" destOrd="0" presId="urn:microsoft.com/office/officeart/2005/8/layout/vList3"/>
    <dgm:cxn modelId="{C1C0BB33-2350-4300-AE4C-E7D27E733DA6}" type="presParOf" srcId="{A8823EE0-18DA-40E9-B832-005FF6186F85}" destId="{0BCEC380-7A48-494A-8920-DBFD688B9D2A}"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29C92A-D6E4-4F3A-B100-243A0C2B0230}"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AU"/>
        </a:p>
      </dgm:t>
    </dgm:pt>
    <dgm:pt modelId="{9E2A3F9F-FBD6-4983-A7A0-7C43EBBBDA22}">
      <dgm:prSet phldrT="[Text]" phldr="0"/>
      <dgm:spPr/>
      <dgm:t>
        <a:bodyPr/>
        <a:lstStyle/>
        <a:p>
          <a:r>
            <a:rPr lang="en-AU">
              <a:solidFill>
                <a:schemeClr val="bg1"/>
              </a:solidFill>
            </a:rPr>
            <a:t>Veteran Advocacy should be available, high quality and properly regulated</a:t>
          </a:r>
        </a:p>
      </dgm:t>
    </dgm:pt>
    <dgm:pt modelId="{E1FA4DCC-35E9-425B-B9FB-46E10A58C5D5}" type="parTrans" cxnId="{DAC75F96-ABE3-499F-B0E5-CF4A1627B951}">
      <dgm:prSet/>
      <dgm:spPr/>
      <dgm:t>
        <a:bodyPr/>
        <a:lstStyle/>
        <a:p>
          <a:endParaRPr lang="en-AU"/>
        </a:p>
      </dgm:t>
    </dgm:pt>
    <dgm:pt modelId="{07F88090-E2B5-4476-8E7C-FC8FE10142FD}" type="sibTrans" cxnId="{DAC75F96-ABE3-499F-B0E5-CF4A1627B951}">
      <dgm:prSet/>
      <dgm:spPr/>
      <dgm:t>
        <a:bodyPr/>
        <a:lstStyle/>
        <a:p>
          <a:endParaRPr lang="en-AU"/>
        </a:p>
      </dgm:t>
    </dgm:pt>
    <dgm:pt modelId="{E9059940-5055-4327-9490-6E76A3FEBBDE}">
      <dgm:prSet phldrT="[Text]" phldr="0"/>
      <dgm:spPr/>
      <dgm:t>
        <a:bodyPr/>
        <a:lstStyle/>
        <a:p>
          <a:r>
            <a:rPr lang="en-AU"/>
            <a:t>Recommendation 99 should be implemented to increase the capacity of free-to-the-veteran advocacy services</a:t>
          </a:r>
        </a:p>
      </dgm:t>
    </dgm:pt>
    <dgm:pt modelId="{0AD5A8B1-AA12-4C7B-8C31-EF9CF3569DB3}" type="parTrans" cxnId="{409B68B2-98CE-48F3-BAD3-311E85A929E3}">
      <dgm:prSet/>
      <dgm:spPr/>
      <dgm:t>
        <a:bodyPr/>
        <a:lstStyle/>
        <a:p>
          <a:endParaRPr lang="en-AU"/>
        </a:p>
      </dgm:t>
    </dgm:pt>
    <dgm:pt modelId="{FE58CC30-E258-4EF6-A53E-60C8F4CF8C01}" type="sibTrans" cxnId="{409B68B2-98CE-48F3-BAD3-311E85A929E3}">
      <dgm:prSet/>
      <dgm:spPr/>
      <dgm:t>
        <a:bodyPr/>
        <a:lstStyle/>
        <a:p>
          <a:endParaRPr lang="en-AU"/>
        </a:p>
      </dgm:t>
    </dgm:pt>
    <dgm:pt modelId="{BAB8C035-D88C-4BBF-B640-0BF32E58241D}">
      <dgm:prSet/>
      <dgm:spPr/>
      <dgm:t>
        <a:bodyPr/>
        <a:lstStyle/>
        <a:p>
          <a:r>
            <a:rPr lang="en-AU"/>
            <a:t>Some fee-for–service advocacy providers are financially exploiting veterans</a:t>
          </a:r>
        </a:p>
      </dgm:t>
    </dgm:pt>
    <dgm:pt modelId="{8B0C8099-7AC3-466C-BEF8-E63F56B796ED}" type="parTrans" cxnId="{5407F02B-7738-4F50-A887-0CBAF4189DB8}">
      <dgm:prSet/>
      <dgm:spPr/>
      <dgm:t>
        <a:bodyPr/>
        <a:lstStyle/>
        <a:p>
          <a:endParaRPr lang="en-AU"/>
        </a:p>
      </dgm:t>
    </dgm:pt>
    <dgm:pt modelId="{9A0AD179-035A-4E05-9EAF-03985770678F}" type="sibTrans" cxnId="{5407F02B-7738-4F50-A887-0CBAF4189DB8}">
      <dgm:prSet/>
      <dgm:spPr/>
      <dgm:t>
        <a:bodyPr/>
        <a:lstStyle/>
        <a:p>
          <a:endParaRPr lang="en-AU"/>
        </a:p>
      </dgm:t>
    </dgm:pt>
    <dgm:pt modelId="{7AD68622-F9C1-4F58-8C1C-0792E94C8C83}" type="pres">
      <dgm:prSet presAssocID="{2929C92A-D6E4-4F3A-B100-243A0C2B0230}" presName="linear" presStyleCnt="0">
        <dgm:presLayoutVars>
          <dgm:dir/>
          <dgm:resizeHandles val="exact"/>
        </dgm:presLayoutVars>
      </dgm:prSet>
      <dgm:spPr/>
    </dgm:pt>
    <dgm:pt modelId="{4A750399-E88E-47CF-BE64-8E97A0617974}" type="pres">
      <dgm:prSet presAssocID="{9E2A3F9F-FBD6-4983-A7A0-7C43EBBBDA22}" presName="comp" presStyleCnt="0"/>
      <dgm:spPr/>
    </dgm:pt>
    <dgm:pt modelId="{916AC3EA-7E73-4DA5-991B-F5372E713D84}" type="pres">
      <dgm:prSet presAssocID="{9E2A3F9F-FBD6-4983-A7A0-7C43EBBBDA22}" presName="box" presStyleLbl="node1" presStyleIdx="0" presStyleCnt="3"/>
      <dgm:spPr/>
    </dgm:pt>
    <dgm:pt modelId="{C2608A61-F873-41A2-A235-4749E1D8EBCE}" type="pres">
      <dgm:prSet presAssocID="{9E2A3F9F-FBD6-4983-A7A0-7C43EBBBDA22}" presName="img" presStyleLbl="fgImgPlace1" presStyleIdx="0" presStyleCnt="3"/>
      <dgm:spPr>
        <a:blipFill>
          <a:blip xmlns:r="http://schemas.openxmlformats.org/officeDocument/2006/relationships" r:embed="rId1"/>
          <a:srcRect/>
          <a:stretch>
            <a:fillRect t="-9000" b="-9000"/>
          </a:stretch>
        </a:blipFill>
      </dgm:spPr>
      <dgm:extLst>
        <a:ext uri="{E40237B7-FDA0-4F09-8148-C483321AD2D9}">
          <dgm14:cNvPr xmlns:dgm14="http://schemas.microsoft.com/office/drawing/2010/diagram" id="0" name="" descr="Hand placing stars"/>
        </a:ext>
      </dgm:extLst>
    </dgm:pt>
    <dgm:pt modelId="{4D4A06ED-7F35-44DF-AD2B-28F1B4CC5C05}" type="pres">
      <dgm:prSet presAssocID="{9E2A3F9F-FBD6-4983-A7A0-7C43EBBBDA22}" presName="text" presStyleLbl="node1" presStyleIdx="0" presStyleCnt="3">
        <dgm:presLayoutVars>
          <dgm:bulletEnabled val="1"/>
        </dgm:presLayoutVars>
      </dgm:prSet>
      <dgm:spPr/>
    </dgm:pt>
    <dgm:pt modelId="{EEEE63BF-D592-4053-8936-4F3FED1A2647}" type="pres">
      <dgm:prSet presAssocID="{07F88090-E2B5-4476-8E7C-FC8FE10142FD}" presName="spacer" presStyleCnt="0"/>
      <dgm:spPr/>
    </dgm:pt>
    <dgm:pt modelId="{76C16A68-93B8-4CA6-BBA5-1934A15AACA5}" type="pres">
      <dgm:prSet presAssocID="{BAB8C035-D88C-4BBF-B640-0BF32E58241D}" presName="comp" presStyleCnt="0"/>
      <dgm:spPr/>
    </dgm:pt>
    <dgm:pt modelId="{1FA099D9-355C-4B96-8CE3-6195C997817D}" type="pres">
      <dgm:prSet presAssocID="{BAB8C035-D88C-4BBF-B640-0BF32E58241D}" presName="box" presStyleLbl="node1" presStyleIdx="1" presStyleCnt="3"/>
      <dgm:spPr/>
    </dgm:pt>
    <dgm:pt modelId="{D691675A-E9EF-484F-9C25-240A3EB6B680}" type="pres">
      <dgm:prSet presAssocID="{BAB8C035-D88C-4BBF-B640-0BF32E58241D}" presName="img" presStyleLbl="fgImgPlace1" presStyleIdx="1" presStyleCnt="3"/>
      <dgm:spPr>
        <a:blipFill>
          <a:blip xmlns:r="http://schemas.openxmlformats.org/officeDocument/2006/relationships" r:embed="rId2"/>
          <a:srcRect/>
          <a:stretch>
            <a:fillRect t="-9000" b="-9000"/>
          </a:stretch>
        </a:blipFill>
      </dgm:spPr>
      <dgm:extLst>
        <a:ext uri="{E40237B7-FDA0-4F09-8148-C483321AD2D9}">
          <dgm14:cNvPr xmlns:dgm14="http://schemas.microsoft.com/office/drawing/2010/diagram" id="0" name="" descr="Black and white buildings"/>
        </a:ext>
      </dgm:extLst>
    </dgm:pt>
    <dgm:pt modelId="{229D6DBC-D18C-47D5-97C1-B2DE1F47D69F}" type="pres">
      <dgm:prSet presAssocID="{BAB8C035-D88C-4BBF-B640-0BF32E58241D}" presName="text" presStyleLbl="node1" presStyleIdx="1" presStyleCnt="3">
        <dgm:presLayoutVars>
          <dgm:bulletEnabled val="1"/>
        </dgm:presLayoutVars>
      </dgm:prSet>
      <dgm:spPr/>
    </dgm:pt>
    <dgm:pt modelId="{00EAD4BF-B0F8-442F-85C7-DC59144D28EA}" type="pres">
      <dgm:prSet presAssocID="{9A0AD179-035A-4E05-9EAF-03985770678F}" presName="spacer" presStyleCnt="0"/>
      <dgm:spPr/>
    </dgm:pt>
    <dgm:pt modelId="{5CC95BEB-575C-4EA7-9237-C1CC4F7D74D1}" type="pres">
      <dgm:prSet presAssocID="{E9059940-5055-4327-9490-6E76A3FEBBDE}" presName="comp" presStyleCnt="0"/>
      <dgm:spPr/>
    </dgm:pt>
    <dgm:pt modelId="{7CBED5B3-712E-4119-BE2B-C5F6D2358CE2}" type="pres">
      <dgm:prSet presAssocID="{E9059940-5055-4327-9490-6E76A3FEBBDE}" presName="box" presStyleLbl="node1" presStyleIdx="2" presStyleCnt="3"/>
      <dgm:spPr/>
    </dgm:pt>
    <dgm:pt modelId="{CE9E412E-61C6-4943-8791-488109D28485}" type="pres">
      <dgm:prSet presAssocID="{E9059940-5055-4327-9490-6E76A3FEBBDE}" presName="img" presStyleLbl="fgImgPlace1" presStyleIdx="2" presStyleCnt="3"/>
      <dgm:spPr>
        <a:blipFill rotWithShape="1">
          <a:blip xmlns:r="http://schemas.openxmlformats.org/officeDocument/2006/relationships" r:embed="rId3"/>
          <a:srcRect/>
          <a:stretch>
            <a:fillRect t="-9000" b="-9000"/>
          </a:stretch>
        </a:blipFill>
      </dgm:spPr>
      <dgm:extLst>
        <a:ext uri="{E40237B7-FDA0-4F09-8148-C483321AD2D9}">
          <dgm14:cNvPr xmlns:dgm14="http://schemas.microsoft.com/office/drawing/2010/diagram" id="0" name="" descr="Skyscrapers shown from view looking up"/>
        </a:ext>
      </dgm:extLst>
    </dgm:pt>
    <dgm:pt modelId="{9F002974-3B8D-461E-8029-6DFB793077D4}" type="pres">
      <dgm:prSet presAssocID="{E9059940-5055-4327-9490-6E76A3FEBBDE}" presName="text" presStyleLbl="node1" presStyleIdx="2" presStyleCnt="3">
        <dgm:presLayoutVars>
          <dgm:bulletEnabled val="1"/>
        </dgm:presLayoutVars>
      </dgm:prSet>
      <dgm:spPr/>
    </dgm:pt>
  </dgm:ptLst>
  <dgm:cxnLst>
    <dgm:cxn modelId="{E0B9A807-9C3C-476D-A916-21F966322C6A}" type="presOf" srcId="{9E2A3F9F-FBD6-4983-A7A0-7C43EBBBDA22}" destId="{4D4A06ED-7F35-44DF-AD2B-28F1B4CC5C05}" srcOrd="1" destOrd="0" presId="urn:microsoft.com/office/officeart/2005/8/layout/vList4"/>
    <dgm:cxn modelId="{78890317-62D4-4B9D-A248-7C59C2E263F6}" type="presOf" srcId="{E9059940-5055-4327-9490-6E76A3FEBBDE}" destId="{7CBED5B3-712E-4119-BE2B-C5F6D2358CE2}" srcOrd="0" destOrd="0" presId="urn:microsoft.com/office/officeart/2005/8/layout/vList4"/>
    <dgm:cxn modelId="{5407F02B-7738-4F50-A887-0CBAF4189DB8}" srcId="{2929C92A-D6E4-4F3A-B100-243A0C2B0230}" destId="{BAB8C035-D88C-4BBF-B640-0BF32E58241D}" srcOrd="1" destOrd="0" parTransId="{8B0C8099-7AC3-466C-BEF8-E63F56B796ED}" sibTransId="{9A0AD179-035A-4E05-9EAF-03985770678F}"/>
    <dgm:cxn modelId="{C456B43A-16AC-4198-80AD-7AEB76C718E8}" type="presOf" srcId="{BAB8C035-D88C-4BBF-B640-0BF32E58241D}" destId="{1FA099D9-355C-4B96-8CE3-6195C997817D}" srcOrd="0" destOrd="0" presId="urn:microsoft.com/office/officeart/2005/8/layout/vList4"/>
    <dgm:cxn modelId="{D3065563-9E07-4883-8C28-BB1C9468DCD4}" type="presOf" srcId="{E9059940-5055-4327-9490-6E76A3FEBBDE}" destId="{9F002974-3B8D-461E-8029-6DFB793077D4}" srcOrd="1" destOrd="0" presId="urn:microsoft.com/office/officeart/2005/8/layout/vList4"/>
    <dgm:cxn modelId="{DAC75F96-ABE3-499F-B0E5-CF4A1627B951}" srcId="{2929C92A-D6E4-4F3A-B100-243A0C2B0230}" destId="{9E2A3F9F-FBD6-4983-A7A0-7C43EBBBDA22}" srcOrd="0" destOrd="0" parTransId="{E1FA4DCC-35E9-425B-B9FB-46E10A58C5D5}" sibTransId="{07F88090-E2B5-4476-8E7C-FC8FE10142FD}"/>
    <dgm:cxn modelId="{855993B0-4397-4B75-82A9-615DE10D3623}" type="presOf" srcId="{BAB8C035-D88C-4BBF-B640-0BF32E58241D}" destId="{229D6DBC-D18C-47D5-97C1-B2DE1F47D69F}" srcOrd="1" destOrd="0" presId="urn:microsoft.com/office/officeart/2005/8/layout/vList4"/>
    <dgm:cxn modelId="{409B68B2-98CE-48F3-BAD3-311E85A929E3}" srcId="{2929C92A-D6E4-4F3A-B100-243A0C2B0230}" destId="{E9059940-5055-4327-9490-6E76A3FEBBDE}" srcOrd="2" destOrd="0" parTransId="{0AD5A8B1-AA12-4C7B-8C31-EF9CF3569DB3}" sibTransId="{FE58CC30-E258-4EF6-A53E-60C8F4CF8C01}"/>
    <dgm:cxn modelId="{2E2FFDBD-59B3-4ECE-A38F-987F2226F443}" type="presOf" srcId="{2929C92A-D6E4-4F3A-B100-243A0C2B0230}" destId="{7AD68622-F9C1-4F58-8C1C-0792E94C8C83}" srcOrd="0" destOrd="0" presId="urn:microsoft.com/office/officeart/2005/8/layout/vList4"/>
    <dgm:cxn modelId="{97C85CBF-4264-47A7-8F71-FD7EB2C581FC}" type="presOf" srcId="{9E2A3F9F-FBD6-4983-A7A0-7C43EBBBDA22}" destId="{916AC3EA-7E73-4DA5-991B-F5372E713D84}" srcOrd="0" destOrd="0" presId="urn:microsoft.com/office/officeart/2005/8/layout/vList4"/>
    <dgm:cxn modelId="{F03A4924-4B61-46C2-B97D-FEB1ED38A954}" type="presParOf" srcId="{7AD68622-F9C1-4F58-8C1C-0792E94C8C83}" destId="{4A750399-E88E-47CF-BE64-8E97A0617974}" srcOrd="0" destOrd="0" presId="urn:microsoft.com/office/officeart/2005/8/layout/vList4"/>
    <dgm:cxn modelId="{53D90E3E-95EF-407D-A808-8BF834EDE282}" type="presParOf" srcId="{4A750399-E88E-47CF-BE64-8E97A0617974}" destId="{916AC3EA-7E73-4DA5-991B-F5372E713D84}" srcOrd="0" destOrd="0" presId="urn:microsoft.com/office/officeart/2005/8/layout/vList4"/>
    <dgm:cxn modelId="{E6DD5C4D-6ADF-485E-91D3-BFBF5680A4B9}" type="presParOf" srcId="{4A750399-E88E-47CF-BE64-8E97A0617974}" destId="{C2608A61-F873-41A2-A235-4749E1D8EBCE}" srcOrd="1" destOrd="0" presId="urn:microsoft.com/office/officeart/2005/8/layout/vList4"/>
    <dgm:cxn modelId="{D6A32C47-582B-420B-BA8A-ECE8D6EC8B43}" type="presParOf" srcId="{4A750399-E88E-47CF-BE64-8E97A0617974}" destId="{4D4A06ED-7F35-44DF-AD2B-28F1B4CC5C05}" srcOrd="2" destOrd="0" presId="urn:microsoft.com/office/officeart/2005/8/layout/vList4"/>
    <dgm:cxn modelId="{5DCA60CE-4D67-4BD0-B6BC-F384E244A209}" type="presParOf" srcId="{7AD68622-F9C1-4F58-8C1C-0792E94C8C83}" destId="{EEEE63BF-D592-4053-8936-4F3FED1A2647}" srcOrd="1" destOrd="0" presId="urn:microsoft.com/office/officeart/2005/8/layout/vList4"/>
    <dgm:cxn modelId="{7DEC2929-6719-465E-AED6-FD78E373CD87}" type="presParOf" srcId="{7AD68622-F9C1-4F58-8C1C-0792E94C8C83}" destId="{76C16A68-93B8-4CA6-BBA5-1934A15AACA5}" srcOrd="2" destOrd="0" presId="urn:microsoft.com/office/officeart/2005/8/layout/vList4"/>
    <dgm:cxn modelId="{7C443962-D643-4D37-A5A6-133898382382}" type="presParOf" srcId="{76C16A68-93B8-4CA6-BBA5-1934A15AACA5}" destId="{1FA099D9-355C-4B96-8CE3-6195C997817D}" srcOrd="0" destOrd="0" presId="urn:microsoft.com/office/officeart/2005/8/layout/vList4"/>
    <dgm:cxn modelId="{BD39FD8F-6A22-4068-8443-DD0B3831B248}" type="presParOf" srcId="{76C16A68-93B8-4CA6-BBA5-1934A15AACA5}" destId="{D691675A-E9EF-484F-9C25-240A3EB6B680}" srcOrd="1" destOrd="0" presId="urn:microsoft.com/office/officeart/2005/8/layout/vList4"/>
    <dgm:cxn modelId="{52B9C578-9B40-4823-9EFC-4B91D7B1A2B7}" type="presParOf" srcId="{76C16A68-93B8-4CA6-BBA5-1934A15AACA5}" destId="{229D6DBC-D18C-47D5-97C1-B2DE1F47D69F}" srcOrd="2" destOrd="0" presId="urn:microsoft.com/office/officeart/2005/8/layout/vList4"/>
    <dgm:cxn modelId="{AEFFD7DD-9A9E-4F83-8F6A-C05114DDC853}" type="presParOf" srcId="{7AD68622-F9C1-4F58-8C1C-0792E94C8C83}" destId="{00EAD4BF-B0F8-442F-85C7-DC59144D28EA}" srcOrd="3" destOrd="0" presId="urn:microsoft.com/office/officeart/2005/8/layout/vList4"/>
    <dgm:cxn modelId="{4D5F6704-8CF9-4D79-9E0D-8DE29ABE6008}" type="presParOf" srcId="{7AD68622-F9C1-4F58-8C1C-0792E94C8C83}" destId="{5CC95BEB-575C-4EA7-9237-C1CC4F7D74D1}" srcOrd="4" destOrd="0" presId="urn:microsoft.com/office/officeart/2005/8/layout/vList4"/>
    <dgm:cxn modelId="{A47E0894-F9F1-45D5-8976-50C0DC631954}" type="presParOf" srcId="{5CC95BEB-575C-4EA7-9237-C1CC4F7D74D1}" destId="{7CBED5B3-712E-4119-BE2B-C5F6D2358CE2}" srcOrd="0" destOrd="0" presId="urn:microsoft.com/office/officeart/2005/8/layout/vList4"/>
    <dgm:cxn modelId="{B08D4F81-AC68-4D0F-93F4-EA2A3B4CDAE7}" type="presParOf" srcId="{5CC95BEB-575C-4EA7-9237-C1CC4F7D74D1}" destId="{CE9E412E-61C6-4943-8791-488109D28485}" srcOrd="1" destOrd="0" presId="urn:microsoft.com/office/officeart/2005/8/layout/vList4"/>
    <dgm:cxn modelId="{DE038E98-4B0B-4EBD-AA20-6A94D21EAF8F}" type="presParOf" srcId="{5CC95BEB-575C-4EA7-9237-C1CC4F7D74D1}" destId="{9F002974-3B8D-461E-8029-6DFB793077D4}"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5AB375-E139-41A7-8D3B-D11AA4C8B8B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40B14F3-00B0-435B-A583-5A33631DE083}">
      <dgm:prSet/>
      <dgm:spPr/>
      <dgm:t>
        <a:bodyPr/>
        <a:lstStyle/>
        <a:p>
          <a:r>
            <a:rPr lang="en-AU" dirty="0"/>
            <a:t>From 2026-27, total funding under the BEST Grant program will increase significantly, with further growth in future years. This reflects an expansion of the overall funding available under the program, rather than a significant increase in funding per grant recipient. </a:t>
          </a:r>
          <a:endParaRPr lang="en-US" dirty="0"/>
        </a:p>
      </dgm:t>
    </dgm:pt>
    <dgm:pt modelId="{F79C58C5-87A9-4807-B969-C0E8C41FDEED}" type="parTrans" cxnId="{434BB48D-B468-45CB-BEA7-CE90976D72B6}">
      <dgm:prSet/>
      <dgm:spPr/>
      <dgm:t>
        <a:bodyPr/>
        <a:lstStyle/>
        <a:p>
          <a:endParaRPr lang="en-US"/>
        </a:p>
      </dgm:t>
    </dgm:pt>
    <dgm:pt modelId="{699E01FB-E706-4BB4-A822-CFC772A3BA54}" type="sibTrans" cxnId="{434BB48D-B468-45CB-BEA7-CE90976D72B6}">
      <dgm:prSet/>
      <dgm:spPr/>
      <dgm:t>
        <a:bodyPr/>
        <a:lstStyle/>
        <a:p>
          <a:endParaRPr lang="en-US"/>
        </a:p>
      </dgm:t>
    </dgm:pt>
    <dgm:pt modelId="{E774C4F2-9BCB-4A86-9489-6ECF203702FF}">
      <dgm:prSet custT="1"/>
      <dgm:spPr/>
      <dgm:t>
        <a:bodyPr/>
        <a:lstStyle/>
        <a:p>
          <a:pPr rtl="0"/>
          <a:r>
            <a:rPr lang="en-AU" sz="1900" kern="1200"/>
            <a:t>Funding agreements </a:t>
          </a:r>
          <a:r>
            <a:rPr lang="en-AU" sz="1900" kern="1200">
              <a:solidFill>
                <a:srgbClr val="000000">
                  <a:hueOff val="0"/>
                  <a:satOff val="0"/>
                  <a:lumOff val="0"/>
                  <a:alphaOff val="0"/>
                </a:srgbClr>
              </a:solidFill>
              <a:latin typeface="Calibri" panose="020F0502020204030204"/>
              <a:ea typeface="+mn-ea"/>
              <a:cs typeface="+mn-cs"/>
            </a:rPr>
            <a:t>under the BEST Grant program will </a:t>
          </a:r>
          <a:r>
            <a:rPr lang="en-AU" sz="1900" kern="1200"/>
            <a:t>cover a 3-year period rather than needing to be re-applied for every year.</a:t>
          </a:r>
          <a:endParaRPr lang="en-US" sz="1900" kern="1200"/>
        </a:p>
      </dgm:t>
    </dgm:pt>
    <dgm:pt modelId="{B8A0FA03-7FF0-4643-A4E2-B01454037BDB}" type="parTrans" cxnId="{BC3E6843-1DF4-4EF6-84FE-D56A9171D42F}">
      <dgm:prSet/>
      <dgm:spPr/>
      <dgm:t>
        <a:bodyPr/>
        <a:lstStyle/>
        <a:p>
          <a:endParaRPr lang="en-US"/>
        </a:p>
      </dgm:t>
    </dgm:pt>
    <dgm:pt modelId="{AF501544-5384-4F51-9A48-9E2F8010D53E}" type="sibTrans" cxnId="{BC3E6843-1DF4-4EF6-84FE-D56A9171D42F}">
      <dgm:prSet/>
      <dgm:spPr/>
      <dgm:t>
        <a:bodyPr/>
        <a:lstStyle/>
        <a:p>
          <a:endParaRPr lang="en-US"/>
        </a:p>
      </dgm:t>
    </dgm:pt>
    <dgm:pt modelId="{6CB54474-3479-423B-A1A6-EBFF3FA5C400}">
      <dgm:prSet phldr="0"/>
      <dgm:spPr/>
      <dgm:t>
        <a:bodyPr/>
        <a:lstStyle/>
        <a:p>
          <a:pPr rtl="0"/>
          <a:r>
            <a:rPr lang="en-AU" sz="1100">
              <a:latin typeface="Calibri"/>
              <a:ea typeface="Calibri"/>
              <a:cs typeface="Calibri"/>
            </a:rPr>
            <a:t>Grant funding will be allocated based on the number of qualified Advocacy Training and Development Program (ATDP) advocates and ATDP trainees each organisation employs NOT claims statistics.</a:t>
          </a:r>
          <a:endParaRPr lang="en-AU"/>
        </a:p>
      </dgm:t>
    </dgm:pt>
    <dgm:pt modelId="{89F09F86-3BF3-4348-B407-7AC7026BD1E1}" type="parTrans" cxnId="{71971990-0630-4D20-A956-577C9B8E544F}">
      <dgm:prSet/>
      <dgm:spPr/>
      <dgm:t>
        <a:bodyPr/>
        <a:lstStyle/>
        <a:p>
          <a:endParaRPr lang="en-US"/>
        </a:p>
      </dgm:t>
    </dgm:pt>
    <dgm:pt modelId="{9F213CD8-1F57-4FFC-A560-54E12C70E3F4}" type="sibTrans" cxnId="{71971990-0630-4D20-A956-577C9B8E544F}">
      <dgm:prSet/>
      <dgm:spPr/>
      <dgm:t>
        <a:bodyPr/>
        <a:lstStyle/>
        <a:p>
          <a:endParaRPr lang="en-US"/>
        </a:p>
      </dgm:t>
    </dgm:pt>
    <dgm:pt modelId="{B8EEA1EC-A0C9-49A2-A2C6-5515847731B2}" type="pres">
      <dgm:prSet presAssocID="{485AB375-E139-41A7-8D3B-D11AA4C8B8B9}" presName="root" presStyleCnt="0">
        <dgm:presLayoutVars>
          <dgm:dir/>
          <dgm:resizeHandles val="exact"/>
        </dgm:presLayoutVars>
      </dgm:prSet>
      <dgm:spPr/>
    </dgm:pt>
    <dgm:pt modelId="{54F4E998-CF7D-4406-9384-2654CFE66CB5}" type="pres">
      <dgm:prSet presAssocID="{140B14F3-00B0-435B-A583-5A33631DE083}" presName="compNode" presStyleCnt="0"/>
      <dgm:spPr/>
    </dgm:pt>
    <dgm:pt modelId="{1495517B-146B-4D4C-8097-5787417110AA}" type="pres">
      <dgm:prSet presAssocID="{140B14F3-00B0-435B-A583-5A33631DE083}" presName="bgRect" presStyleLbl="bgShp" presStyleIdx="0" presStyleCnt="3" custLinFactNeighborY="-2208"/>
      <dgm:spPr/>
    </dgm:pt>
    <dgm:pt modelId="{72286B32-BCCA-4FBB-83B3-8E6BC868009C}" type="pres">
      <dgm:prSet presAssocID="{140B14F3-00B0-435B-A583-5A33631DE08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F4AF0F66-9D3E-4D55-BECD-E63E1560425C}" type="pres">
      <dgm:prSet presAssocID="{140B14F3-00B0-435B-A583-5A33631DE083}" presName="spaceRect" presStyleCnt="0"/>
      <dgm:spPr/>
    </dgm:pt>
    <dgm:pt modelId="{422B0E5B-7543-4F55-95CB-F679A43F9A91}" type="pres">
      <dgm:prSet presAssocID="{140B14F3-00B0-435B-A583-5A33631DE083}" presName="parTx" presStyleLbl="revTx" presStyleIdx="0" presStyleCnt="3">
        <dgm:presLayoutVars>
          <dgm:chMax val="0"/>
          <dgm:chPref val="0"/>
        </dgm:presLayoutVars>
      </dgm:prSet>
      <dgm:spPr/>
    </dgm:pt>
    <dgm:pt modelId="{22510A37-87C7-4C20-B273-4317100B3A67}" type="pres">
      <dgm:prSet presAssocID="{699E01FB-E706-4BB4-A822-CFC772A3BA54}" presName="sibTrans" presStyleCnt="0"/>
      <dgm:spPr/>
    </dgm:pt>
    <dgm:pt modelId="{DDC086A4-4B71-499B-A8AA-895DCDB240DA}" type="pres">
      <dgm:prSet presAssocID="{E774C4F2-9BCB-4A86-9489-6ECF203702FF}" presName="compNode" presStyleCnt="0"/>
      <dgm:spPr/>
    </dgm:pt>
    <dgm:pt modelId="{521A3EBC-7D6D-4DAE-9A62-ED61D2419FBC}" type="pres">
      <dgm:prSet presAssocID="{E774C4F2-9BCB-4A86-9489-6ECF203702FF}" presName="bgRect" presStyleLbl="bgShp" presStyleIdx="1" presStyleCnt="3"/>
      <dgm:spPr/>
    </dgm:pt>
    <dgm:pt modelId="{AACBC106-79BD-40E0-A956-CE2E473E7590}" type="pres">
      <dgm:prSet presAssocID="{E774C4F2-9BCB-4A86-9489-6ECF203702F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C8534A3-DCA4-44F5-976B-9B0FA1E88A67}" type="pres">
      <dgm:prSet presAssocID="{E774C4F2-9BCB-4A86-9489-6ECF203702FF}" presName="spaceRect" presStyleCnt="0"/>
      <dgm:spPr/>
    </dgm:pt>
    <dgm:pt modelId="{80D71EBA-3F6E-4B3D-A01E-20960589B1B2}" type="pres">
      <dgm:prSet presAssocID="{E774C4F2-9BCB-4A86-9489-6ECF203702FF}" presName="parTx" presStyleLbl="revTx" presStyleIdx="1" presStyleCnt="3">
        <dgm:presLayoutVars>
          <dgm:chMax val="0"/>
          <dgm:chPref val="0"/>
        </dgm:presLayoutVars>
      </dgm:prSet>
      <dgm:spPr/>
    </dgm:pt>
    <dgm:pt modelId="{266A818E-C9F8-4CF4-A26E-A9C9B703B8A4}" type="pres">
      <dgm:prSet presAssocID="{AF501544-5384-4F51-9A48-9E2F8010D53E}" presName="sibTrans" presStyleCnt="0"/>
      <dgm:spPr/>
    </dgm:pt>
    <dgm:pt modelId="{38A088CD-4FCC-4B72-BF41-813A70A1C42B}" type="pres">
      <dgm:prSet presAssocID="{6CB54474-3479-423B-A1A6-EBFF3FA5C400}" presName="compNode" presStyleCnt="0"/>
      <dgm:spPr/>
    </dgm:pt>
    <dgm:pt modelId="{4132A4E6-351A-4BA4-89F0-44C8C23F4550}" type="pres">
      <dgm:prSet presAssocID="{6CB54474-3479-423B-A1A6-EBFF3FA5C400}" presName="bgRect" presStyleLbl="bgShp" presStyleIdx="2" presStyleCnt="3"/>
      <dgm:spPr/>
    </dgm:pt>
    <dgm:pt modelId="{C3772558-B64D-48C7-8186-C73C21CF67FF}" type="pres">
      <dgm:prSet presAssocID="{6CB54474-3479-423B-A1A6-EBFF3FA5C4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687A24AC-1A9B-4DD4-B202-9DFF5092B617}" type="pres">
      <dgm:prSet presAssocID="{6CB54474-3479-423B-A1A6-EBFF3FA5C400}" presName="spaceRect" presStyleCnt="0"/>
      <dgm:spPr/>
    </dgm:pt>
    <dgm:pt modelId="{21DCBF52-5693-4CE4-973B-A28C17E83E28}" type="pres">
      <dgm:prSet presAssocID="{6CB54474-3479-423B-A1A6-EBFF3FA5C400}" presName="parTx" presStyleLbl="revTx" presStyleIdx="2" presStyleCnt="3">
        <dgm:presLayoutVars>
          <dgm:chMax val="0"/>
          <dgm:chPref val="0"/>
        </dgm:presLayoutVars>
      </dgm:prSet>
      <dgm:spPr/>
    </dgm:pt>
  </dgm:ptLst>
  <dgm:cxnLst>
    <dgm:cxn modelId="{BC3E6843-1DF4-4EF6-84FE-D56A9171D42F}" srcId="{485AB375-E139-41A7-8D3B-D11AA4C8B8B9}" destId="{E774C4F2-9BCB-4A86-9489-6ECF203702FF}" srcOrd="1" destOrd="0" parTransId="{B8A0FA03-7FF0-4643-A4E2-B01454037BDB}" sibTransId="{AF501544-5384-4F51-9A48-9E2F8010D53E}"/>
    <dgm:cxn modelId="{72CE5572-E9C1-4FDE-99F0-74F2A92940D1}" type="presOf" srcId="{6CB54474-3479-423B-A1A6-EBFF3FA5C400}" destId="{21DCBF52-5693-4CE4-973B-A28C17E83E28}" srcOrd="0" destOrd="0" presId="urn:microsoft.com/office/officeart/2018/2/layout/IconVerticalSolidList"/>
    <dgm:cxn modelId="{CA754784-79D2-47F7-A71F-4EA72814B660}" type="presOf" srcId="{140B14F3-00B0-435B-A583-5A33631DE083}" destId="{422B0E5B-7543-4F55-95CB-F679A43F9A91}" srcOrd="0" destOrd="0" presId="urn:microsoft.com/office/officeart/2018/2/layout/IconVerticalSolidList"/>
    <dgm:cxn modelId="{434BB48D-B468-45CB-BEA7-CE90976D72B6}" srcId="{485AB375-E139-41A7-8D3B-D11AA4C8B8B9}" destId="{140B14F3-00B0-435B-A583-5A33631DE083}" srcOrd="0" destOrd="0" parTransId="{F79C58C5-87A9-4807-B969-C0E8C41FDEED}" sibTransId="{699E01FB-E706-4BB4-A822-CFC772A3BA54}"/>
    <dgm:cxn modelId="{71971990-0630-4D20-A956-577C9B8E544F}" srcId="{485AB375-E139-41A7-8D3B-D11AA4C8B8B9}" destId="{6CB54474-3479-423B-A1A6-EBFF3FA5C400}" srcOrd="2" destOrd="0" parTransId="{89F09F86-3BF3-4348-B407-7AC7026BD1E1}" sibTransId="{9F213CD8-1F57-4FFC-A560-54E12C70E3F4}"/>
    <dgm:cxn modelId="{C299CDE8-2EB3-4E53-B65C-B6363A25502B}" type="presOf" srcId="{E774C4F2-9BCB-4A86-9489-6ECF203702FF}" destId="{80D71EBA-3F6E-4B3D-A01E-20960589B1B2}" srcOrd="0" destOrd="0" presId="urn:microsoft.com/office/officeart/2018/2/layout/IconVerticalSolidList"/>
    <dgm:cxn modelId="{8A53A3FC-298A-4926-A685-A06F2F96CAEF}" type="presOf" srcId="{485AB375-E139-41A7-8D3B-D11AA4C8B8B9}" destId="{B8EEA1EC-A0C9-49A2-A2C6-5515847731B2}" srcOrd="0" destOrd="0" presId="urn:microsoft.com/office/officeart/2018/2/layout/IconVerticalSolidList"/>
    <dgm:cxn modelId="{611ECE20-494B-41D8-A19A-99FB5E1D313B}" type="presParOf" srcId="{B8EEA1EC-A0C9-49A2-A2C6-5515847731B2}" destId="{54F4E998-CF7D-4406-9384-2654CFE66CB5}" srcOrd="0" destOrd="0" presId="urn:microsoft.com/office/officeart/2018/2/layout/IconVerticalSolidList"/>
    <dgm:cxn modelId="{F765FD55-32B3-4797-B9BB-5E68E9175F76}" type="presParOf" srcId="{54F4E998-CF7D-4406-9384-2654CFE66CB5}" destId="{1495517B-146B-4D4C-8097-5787417110AA}" srcOrd="0" destOrd="0" presId="urn:microsoft.com/office/officeart/2018/2/layout/IconVerticalSolidList"/>
    <dgm:cxn modelId="{206C8978-1D0F-4F0D-96A8-65F5C197AD23}" type="presParOf" srcId="{54F4E998-CF7D-4406-9384-2654CFE66CB5}" destId="{72286B32-BCCA-4FBB-83B3-8E6BC868009C}" srcOrd="1" destOrd="0" presId="urn:microsoft.com/office/officeart/2018/2/layout/IconVerticalSolidList"/>
    <dgm:cxn modelId="{98233B42-EDA3-496C-81A1-3C254F454BC5}" type="presParOf" srcId="{54F4E998-CF7D-4406-9384-2654CFE66CB5}" destId="{F4AF0F66-9D3E-4D55-BECD-E63E1560425C}" srcOrd="2" destOrd="0" presId="urn:microsoft.com/office/officeart/2018/2/layout/IconVerticalSolidList"/>
    <dgm:cxn modelId="{23DE934A-F1E3-47D0-9D53-5DA22B31824E}" type="presParOf" srcId="{54F4E998-CF7D-4406-9384-2654CFE66CB5}" destId="{422B0E5B-7543-4F55-95CB-F679A43F9A91}" srcOrd="3" destOrd="0" presId="urn:microsoft.com/office/officeart/2018/2/layout/IconVerticalSolidList"/>
    <dgm:cxn modelId="{3800954F-8C02-4B08-91F0-2CFA2009AB4F}" type="presParOf" srcId="{B8EEA1EC-A0C9-49A2-A2C6-5515847731B2}" destId="{22510A37-87C7-4C20-B273-4317100B3A67}" srcOrd="1" destOrd="0" presId="urn:microsoft.com/office/officeart/2018/2/layout/IconVerticalSolidList"/>
    <dgm:cxn modelId="{7A7B4A16-91E6-4F39-BB6D-E4D915D86714}" type="presParOf" srcId="{B8EEA1EC-A0C9-49A2-A2C6-5515847731B2}" destId="{DDC086A4-4B71-499B-A8AA-895DCDB240DA}" srcOrd="2" destOrd="0" presId="urn:microsoft.com/office/officeart/2018/2/layout/IconVerticalSolidList"/>
    <dgm:cxn modelId="{EC1D9EC4-7040-4B8C-A69C-C85A752EF159}" type="presParOf" srcId="{DDC086A4-4B71-499B-A8AA-895DCDB240DA}" destId="{521A3EBC-7D6D-4DAE-9A62-ED61D2419FBC}" srcOrd="0" destOrd="0" presId="urn:microsoft.com/office/officeart/2018/2/layout/IconVerticalSolidList"/>
    <dgm:cxn modelId="{761736EA-0FCF-44C3-894A-9C2762198497}" type="presParOf" srcId="{DDC086A4-4B71-499B-A8AA-895DCDB240DA}" destId="{AACBC106-79BD-40E0-A956-CE2E473E7590}" srcOrd="1" destOrd="0" presId="urn:microsoft.com/office/officeart/2018/2/layout/IconVerticalSolidList"/>
    <dgm:cxn modelId="{0B075B91-3D50-4DFA-A2F6-3FA247E9CA1A}" type="presParOf" srcId="{DDC086A4-4B71-499B-A8AA-895DCDB240DA}" destId="{DC8534A3-DCA4-44F5-976B-9B0FA1E88A67}" srcOrd="2" destOrd="0" presId="urn:microsoft.com/office/officeart/2018/2/layout/IconVerticalSolidList"/>
    <dgm:cxn modelId="{7E190BE4-9521-4570-9316-73B20DED1B07}" type="presParOf" srcId="{DDC086A4-4B71-499B-A8AA-895DCDB240DA}" destId="{80D71EBA-3F6E-4B3D-A01E-20960589B1B2}" srcOrd="3" destOrd="0" presId="urn:microsoft.com/office/officeart/2018/2/layout/IconVerticalSolidList"/>
    <dgm:cxn modelId="{6FFBB67C-938B-4BEF-BD07-217C71CFC640}" type="presParOf" srcId="{B8EEA1EC-A0C9-49A2-A2C6-5515847731B2}" destId="{266A818E-C9F8-4CF4-A26E-A9C9B703B8A4}" srcOrd="3" destOrd="0" presId="urn:microsoft.com/office/officeart/2018/2/layout/IconVerticalSolidList"/>
    <dgm:cxn modelId="{20F2969C-55C2-4C26-B5E7-2D590DAD5CFD}" type="presParOf" srcId="{B8EEA1EC-A0C9-49A2-A2C6-5515847731B2}" destId="{38A088CD-4FCC-4B72-BF41-813A70A1C42B}" srcOrd="4" destOrd="0" presId="urn:microsoft.com/office/officeart/2018/2/layout/IconVerticalSolidList"/>
    <dgm:cxn modelId="{D7F3C195-D535-4FCB-B6A1-2C4DB22C68C4}" type="presParOf" srcId="{38A088CD-4FCC-4B72-BF41-813A70A1C42B}" destId="{4132A4E6-351A-4BA4-89F0-44C8C23F4550}" srcOrd="0" destOrd="0" presId="urn:microsoft.com/office/officeart/2018/2/layout/IconVerticalSolidList"/>
    <dgm:cxn modelId="{0E0BBE2A-0AF9-4654-96D4-3028FCCD64E5}" type="presParOf" srcId="{38A088CD-4FCC-4B72-BF41-813A70A1C42B}" destId="{C3772558-B64D-48C7-8186-C73C21CF67FF}" srcOrd="1" destOrd="0" presId="urn:microsoft.com/office/officeart/2018/2/layout/IconVerticalSolidList"/>
    <dgm:cxn modelId="{42C9F1C4-296D-4FC4-BA66-9D2C9EDB6AED}" type="presParOf" srcId="{38A088CD-4FCC-4B72-BF41-813A70A1C42B}" destId="{687A24AC-1A9B-4DD4-B202-9DFF5092B617}" srcOrd="2" destOrd="0" presId="urn:microsoft.com/office/officeart/2018/2/layout/IconVerticalSolidList"/>
    <dgm:cxn modelId="{BD8C6F4D-82C6-4F3E-8EF7-1168A6465457}" type="presParOf" srcId="{38A088CD-4FCC-4B72-BF41-813A70A1C42B}" destId="{21DCBF52-5693-4CE4-973B-A28C17E83E2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B8F5CC-5CFC-4D6A-9435-E1A6293FA850}"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529A1925-F3C6-491C-9267-80D88A80DE7F}">
      <dgm:prSet/>
      <dgm:spPr/>
      <dgm:t>
        <a:bodyPr/>
        <a:lstStyle/>
        <a:p>
          <a:r>
            <a:rPr lang="en-AU"/>
            <a:t>ATDP enrolled trainees are supported under the BEST grant program, meaning there will be increased financial capacity for ESOs to support trainees in becoming professional advocates.</a:t>
          </a:r>
          <a:endParaRPr lang="en-US"/>
        </a:p>
      </dgm:t>
    </dgm:pt>
    <dgm:pt modelId="{D93CD102-CAFA-4877-B41E-DE0F119B1F88}" type="parTrans" cxnId="{F19C6CD1-28A0-4E16-9269-8471B55BF853}">
      <dgm:prSet/>
      <dgm:spPr/>
      <dgm:t>
        <a:bodyPr/>
        <a:lstStyle/>
        <a:p>
          <a:endParaRPr lang="en-US"/>
        </a:p>
      </dgm:t>
    </dgm:pt>
    <dgm:pt modelId="{05C21335-581C-4B78-B720-BF6C6693FB86}" type="sibTrans" cxnId="{F19C6CD1-28A0-4E16-9269-8471B55BF853}">
      <dgm:prSet/>
      <dgm:spPr/>
      <dgm:t>
        <a:bodyPr/>
        <a:lstStyle/>
        <a:p>
          <a:endParaRPr lang="en-US"/>
        </a:p>
      </dgm:t>
    </dgm:pt>
    <dgm:pt modelId="{8EB92956-D7EA-48F7-8D45-075DE0C79199}">
      <dgm:prSet/>
      <dgm:spPr/>
      <dgm:t>
        <a:bodyPr/>
        <a:lstStyle/>
        <a:p>
          <a:r>
            <a:rPr lang="en-AU"/>
            <a:t>The model no longer considers historical claims statistics in the allocation of funding but focusses on the capacity of each organisation to support more veterans accessing claim support in the future. These changes make it far simpler to apply for BEST.</a:t>
          </a:r>
          <a:endParaRPr lang="en-US"/>
        </a:p>
      </dgm:t>
    </dgm:pt>
    <dgm:pt modelId="{4E7BBB17-A049-49A3-8C76-CF273A075BD7}" type="parTrans" cxnId="{FB936CEA-BD66-4947-8DCF-F5642E50DBB7}">
      <dgm:prSet/>
      <dgm:spPr/>
      <dgm:t>
        <a:bodyPr/>
        <a:lstStyle/>
        <a:p>
          <a:endParaRPr lang="en-US"/>
        </a:p>
      </dgm:t>
    </dgm:pt>
    <dgm:pt modelId="{F041FB07-D3C5-4569-9607-8E5C6B0ADA02}" type="sibTrans" cxnId="{FB936CEA-BD66-4947-8DCF-F5642E50DBB7}">
      <dgm:prSet/>
      <dgm:spPr/>
      <dgm:t>
        <a:bodyPr/>
        <a:lstStyle/>
        <a:p>
          <a:endParaRPr lang="en-US"/>
        </a:p>
      </dgm:t>
    </dgm:pt>
    <dgm:pt modelId="{EF604DF7-981A-492B-B503-4DC7D313BABD}">
      <dgm:prSet custT="1"/>
      <dgm:spPr/>
      <dgm:t>
        <a:bodyPr/>
        <a:lstStyle/>
        <a:p>
          <a:r>
            <a:rPr lang="en-AU" sz="2000" kern="1200"/>
            <a:t>Funding provided can now be expended on eligible items as needed. There will be no fixed allocation of salary </a:t>
          </a:r>
          <a:r>
            <a:rPr lang="en-AU" sz="2000" kern="1200">
              <a:solidFill>
                <a:srgbClr val="000000">
                  <a:hueOff val="0"/>
                  <a:satOff val="0"/>
                  <a:lumOff val="0"/>
                  <a:alphaOff val="0"/>
                </a:srgbClr>
              </a:solidFill>
              <a:latin typeface="Calibri" panose="020F0502020204030204"/>
              <a:ea typeface="+mn-ea"/>
              <a:cs typeface="+mn-cs"/>
            </a:rPr>
            <a:t>or administration and </a:t>
          </a:r>
          <a:r>
            <a:rPr lang="en-AU" sz="2000" kern="1200"/>
            <a:t>equipment expenses under each grant agreement.</a:t>
          </a:r>
          <a:endParaRPr lang="en-US" sz="2000" kern="1200"/>
        </a:p>
      </dgm:t>
    </dgm:pt>
    <dgm:pt modelId="{1F107872-33F6-43B8-8D12-A588DE33BC0E}" type="parTrans" cxnId="{FDD19DFE-9711-438E-A3B0-B012A30915F1}">
      <dgm:prSet/>
      <dgm:spPr/>
      <dgm:t>
        <a:bodyPr/>
        <a:lstStyle/>
        <a:p>
          <a:endParaRPr lang="en-US"/>
        </a:p>
      </dgm:t>
    </dgm:pt>
    <dgm:pt modelId="{8C5B935A-D259-45F5-A789-3A292A9D14E8}" type="sibTrans" cxnId="{FDD19DFE-9711-438E-A3B0-B012A30915F1}">
      <dgm:prSet/>
      <dgm:spPr/>
      <dgm:t>
        <a:bodyPr/>
        <a:lstStyle/>
        <a:p>
          <a:endParaRPr lang="en-US"/>
        </a:p>
      </dgm:t>
    </dgm:pt>
    <dgm:pt modelId="{F3F6DBA8-26DD-4A82-B15E-F13B11983D4F}" type="pres">
      <dgm:prSet presAssocID="{D5B8F5CC-5CFC-4D6A-9435-E1A6293FA850}" presName="root" presStyleCnt="0">
        <dgm:presLayoutVars>
          <dgm:dir/>
          <dgm:resizeHandles val="exact"/>
        </dgm:presLayoutVars>
      </dgm:prSet>
      <dgm:spPr/>
    </dgm:pt>
    <dgm:pt modelId="{8504BF65-0D42-4A3C-81D4-4522FF348542}" type="pres">
      <dgm:prSet presAssocID="{529A1925-F3C6-491C-9267-80D88A80DE7F}" presName="compNode" presStyleCnt="0"/>
      <dgm:spPr/>
    </dgm:pt>
    <dgm:pt modelId="{ABE39B00-6C03-4F7C-A965-FB42599020FA}" type="pres">
      <dgm:prSet presAssocID="{529A1925-F3C6-491C-9267-80D88A80DE7F}" presName="bgRect" presStyleLbl="bgShp" presStyleIdx="0" presStyleCnt="3"/>
      <dgm:spPr>
        <a:solidFill>
          <a:schemeClr val="accent4">
            <a:lumMod val="20000"/>
            <a:lumOff val="80000"/>
          </a:schemeClr>
        </a:solidFill>
      </dgm:spPr>
    </dgm:pt>
    <dgm:pt modelId="{27A76B73-EBA7-4183-9313-3E0E10B2671E}" type="pres">
      <dgm:prSet presAssocID="{529A1925-F3C6-491C-9267-80D88A80DE7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0A50FB5B-BBBD-4EAC-87B3-53C32012D3B9}" type="pres">
      <dgm:prSet presAssocID="{529A1925-F3C6-491C-9267-80D88A80DE7F}" presName="spaceRect" presStyleCnt="0"/>
      <dgm:spPr/>
    </dgm:pt>
    <dgm:pt modelId="{34BD6D36-7E22-4E2A-9742-74271EBD695B}" type="pres">
      <dgm:prSet presAssocID="{529A1925-F3C6-491C-9267-80D88A80DE7F}" presName="parTx" presStyleLbl="revTx" presStyleIdx="0" presStyleCnt="3">
        <dgm:presLayoutVars>
          <dgm:chMax val="0"/>
          <dgm:chPref val="0"/>
        </dgm:presLayoutVars>
      </dgm:prSet>
      <dgm:spPr/>
    </dgm:pt>
    <dgm:pt modelId="{5E536440-E8BF-49BB-BC2E-9F63F9918F76}" type="pres">
      <dgm:prSet presAssocID="{05C21335-581C-4B78-B720-BF6C6693FB86}" presName="sibTrans" presStyleCnt="0"/>
      <dgm:spPr/>
    </dgm:pt>
    <dgm:pt modelId="{837B55A6-A47E-4F3C-BF46-F2407D53A927}" type="pres">
      <dgm:prSet presAssocID="{8EB92956-D7EA-48F7-8D45-075DE0C79199}" presName="compNode" presStyleCnt="0"/>
      <dgm:spPr/>
    </dgm:pt>
    <dgm:pt modelId="{BCA4B7D7-446F-464E-A2C2-83B05F048820}" type="pres">
      <dgm:prSet presAssocID="{8EB92956-D7EA-48F7-8D45-075DE0C79199}" presName="bgRect" presStyleLbl="bgShp" presStyleIdx="1" presStyleCnt="3"/>
      <dgm:spPr>
        <a:solidFill>
          <a:schemeClr val="accent4">
            <a:lumMod val="20000"/>
            <a:lumOff val="80000"/>
          </a:schemeClr>
        </a:solidFill>
      </dgm:spPr>
    </dgm:pt>
    <dgm:pt modelId="{BF6D0B90-64E5-4469-AF09-F77890163196}" type="pres">
      <dgm:prSet presAssocID="{8EB92956-D7EA-48F7-8D45-075DE0C791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F2422156-83DD-4438-99E0-02F96DD61286}" type="pres">
      <dgm:prSet presAssocID="{8EB92956-D7EA-48F7-8D45-075DE0C79199}" presName="spaceRect" presStyleCnt="0"/>
      <dgm:spPr/>
    </dgm:pt>
    <dgm:pt modelId="{1C65A537-1B1B-48A2-941C-1C7C391E5BB7}" type="pres">
      <dgm:prSet presAssocID="{8EB92956-D7EA-48F7-8D45-075DE0C79199}" presName="parTx" presStyleLbl="revTx" presStyleIdx="1" presStyleCnt="3">
        <dgm:presLayoutVars>
          <dgm:chMax val="0"/>
          <dgm:chPref val="0"/>
        </dgm:presLayoutVars>
      </dgm:prSet>
      <dgm:spPr/>
    </dgm:pt>
    <dgm:pt modelId="{27860631-40EE-4A39-A99F-13D1C882CFC8}" type="pres">
      <dgm:prSet presAssocID="{F041FB07-D3C5-4569-9607-8E5C6B0ADA02}" presName="sibTrans" presStyleCnt="0"/>
      <dgm:spPr/>
    </dgm:pt>
    <dgm:pt modelId="{B85CA9A5-7AFC-4878-932A-7494F81A9CF4}" type="pres">
      <dgm:prSet presAssocID="{EF604DF7-981A-492B-B503-4DC7D313BABD}" presName="compNode" presStyleCnt="0"/>
      <dgm:spPr/>
    </dgm:pt>
    <dgm:pt modelId="{04B09F67-ADDB-49C9-A606-2C5666A54829}" type="pres">
      <dgm:prSet presAssocID="{EF604DF7-981A-492B-B503-4DC7D313BABD}" presName="bgRect" presStyleLbl="bgShp" presStyleIdx="2" presStyleCnt="3"/>
      <dgm:spPr>
        <a:solidFill>
          <a:schemeClr val="accent4">
            <a:lumMod val="20000"/>
            <a:lumOff val="80000"/>
          </a:schemeClr>
        </a:solidFill>
      </dgm:spPr>
    </dgm:pt>
    <dgm:pt modelId="{1118D1BE-5FAF-427D-9394-7FECD3F5609F}" type="pres">
      <dgm:prSet presAssocID="{EF604DF7-981A-492B-B503-4DC7D313BAB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7D2B4276-C9DD-4330-8AC1-759D0A9EF4A7}" type="pres">
      <dgm:prSet presAssocID="{EF604DF7-981A-492B-B503-4DC7D313BABD}" presName="spaceRect" presStyleCnt="0"/>
      <dgm:spPr/>
    </dgm:pt>
    <dgm:pt modelId="{0BE761F0-941B-4549-AABD-30B967330F4B}" type="pres">
      <dgm:prSet presAssocID="{EF604DF7-981A-492B-B503-4DC7D313BABD}" presName="parTx" presStyleLbl="revTx" presStyleIdx="2" presStyleCnt="3">
        <dgm:presLayoutVars>
          <dgm:chMax val="0"/>
          <dgm:chPref val="0"/>
        </dgm:presLayoutVars>
      </dgm:prSet>
      <dgm:spPr/>
    </dgm:pt>
  </dgm:ptLst>
  <dgm:cxnLst>
    <dgm:cxn modelId="{B603885F-DD8A-4F00-B507-831548B038AC}" type="presOf" srcId="{8EB92956-D7EA-48F7-8D45-075DE0C79199}" destId="{1C65A537-1B1B-48A2-941C-1C7C391E5BB7}" srcOrd="0" destOrd="0" presId="urn:microsoft.com/office/officeart/2018/2/layout/IconVerticalSolidList"/>
    <dgm:cxn modelId="{AC33BBAF-8AD2-426D-8489-EEFE8A6339A0}" type="presOf" srcId="{D5B8F5CC-5CFC-4D6A-9435-E1A6293FA850}" destId="{F3F6DBA8-26DD-4A82-B15E-F13B11983D4F}" srcOrd="0" destOrd="0" presId="urn:microsoft.com/office/officeart/2018/2/layout/IconVerticalSolidList"/>
    <dgm:cxn modelId="{26280AE2-C336-4A6C-A12D-C034A9BF21F2}" type="presOf" srcId="{529A1925-F3C6-491C-9267-80D88A80DE7F}" destId="{34BD6D36-7E22-4E2A-9742-74271EBD695B}" srcOrd="0" destOrd="0" presId="urn:microsoft.com/office/officeart/2018/2/layout/IconVerticalSolidList"/>
    <dgm:cxn modelId="{FB936CEA-BD66-4947-8DCF-F5642E50DBB7}" srcId="{D5B8F5CC-5CFC-4D6A-9435-E1A6293FA850}" destId="{8EB92956-D7EA-48F7-8D45-075DE0C79199}" srcOrd="1" destOrd="0" parTransId="{4E7BBB17-A049-49A3-8C76-CF273A075BD7}" sibTransId="{F041FB07-D3C5-4569-9607-8E5C6B0ADA02}"/>
    <dgm:cxn modelId="{DC88A1CE-564F-4029-B89A-E29879CFF1EC}" type="presOf" srcId="{EF604DF7-981A-492B-B503-4DC7D313BABD}" destId="{0BE761F0-941B-4549-AABD-30B967330F4B}" srcOrd="0" destOrd="0" presId="urn:microsoft.com/office/officeart/2018/2/layout/IconVerticalSolidList"/>
    <dgm:cxn modelId="{F19C6CD1-28A0-4E16-9269-8471B55BF853}" srcId="{D5B8F5CC-5CFC-4D6A-9435-E1A6293FA850}" destId="{529A1925-F3C6-491C-9267-80D88A80DE7F}" srcOrd="0" destOrd="0" parTransId="{D93CD102-CAFA-4877-B41E-DE0F119B1F88}" sibTransId="{05C21335-581C-4B78-B720-BF6C6693FB86}"/>
    <dgm:cxn modelId="{FDD19DFE-9711-438E-A3B0-B012A30915F1}" srcId="{D5B8F5CC-5CFC-4D6A-9435-E1A6293FA850}" destId="{EF604DF7-981A-492B-B503-4DC7D313BABD}" srcOrd="2" destOrd="0" parTransId="{1F107872-33F6-43B8-8D12-A588DE33BC0E}" sibTransId="{8C5B935A-D259-45F5-A789-3A292A9D14E8}"/>
    <dgm:cxn modelId="{9BB41342-30B6-4C7F-ADFA-B09FBD904888}" type="presParOf" srcId="{F3F6DBA8-26DD-4A82-B15E-F13B11983D4F}" destId="{8504BF65-0D42-4A3C-81D4-4522FF348542}" srcOrd="0" destOrd="0" presId="urn:microsoft.com/office/officeart/2018/2/layout/IconVerticalSolidList"/>
    <dgm:cxn modelId="{E5F2C497-9500-4FBD-9839-AD0F2A92A65F}" type="presParOf" srcId="{8504BF65-0D42-4A3C-81D4-4522FF348542}" destId="{ABE39B00-6C03-4F7C-A965-FB42599020FA}" srcOrd="0" destOrd="0" presId="urn:microsoft.com/office/officeart/2018/2/layout/IconVerticalSolidList"/>
    <dgm:cxn modelId="{77BBC6E0-EE43-49B0-A4BD-D3758390E70C}" type="presParOf" srcId="{8504BF65-0D42-4A3C-81D4-4522FF348542}" destId="{27A76B73-EBA7-4183-9313-3E0E10B2671E}" srcOrd="1" destOrd="0" presId="urn:microsoft.com/office/officeart/2018/2/layout/IconVerticalSolidList"/>
    <dgm:cxn modelId="{4185205F-8300-459B-BB92-05380430928D}" type="presParOf" srcId="{8504BF65-0D42-4A3C-81D4-4522FF348542}" destId="{0A50FB5B-BBBD-4EAC-87B3-53C32012D3B9}" srcOrd="2" destOrd="0" presId="urn:microsoft.com/office/officeart/2018/2/layout/IconVerticalSolidList"/>
    <dgm:cxn modelId="{63339AAE-197A-4154-B258-754800A31C88}" type="presParOf" srcId="{8504BF65-0D42-4A3C-81D4-4522FF348542}" destId="{34BD6D36-7E22-4E2A-9742-74271EBD695B}" srcOrd="3" destOrd="0" presId="urn:microsoft.com/office/officeart/2018/2/layout/IconVerticalSolidList"/>
    <dgm:cxn modelId="{9E8F6B7A-11A1-490C-A962-C2D638970EB0}" type="presParOf" srcId="{F3F6DBA8-26DD-4A82-B15E-F13B11983D4F}" destId="{5E536440-E8BF-49BB-BC2E-9F63F9918F76}" srcOrd="1" destOrd="0" presId="urn:microsoft.com/office/officeart/2018/2/layout/IconVerticalSolidList"/>
    <dgm:cxn modelId="{B863D5AF-34B9-4459-B214-4531AE0D14C9}" type="presParOf" srcId="{F3F6DBA8-26DD-4A82-B15E-F13B11983D4F}" destId="{837B55A6-A47E-4F3C-BF46-F2407D53A927}" srcOrd="2" destOrd="0" presId="urn:microsoft.com/office/officeart/2018/2/layout/IconVerticalSolidList"/>
    <dgm:cxn modelId="{3E95EF04-7E31-46F7-8303-AB736941C341}" type="presParOf" srcId="{837B55A6-A47E-4F3C-BF46-F2407D53A927}" destId="{BCA4B7D7-446F-464E-A2C2-83B05F048820}" srcOrd="0" destOrd="0" presId="urn:microsoft.com/office/officeart/2018/2/layout/IconVerticalSolidList"/>
    <dgm:cxn modelId="{5B1028AB-AC6D-4A29-8119-F57E757CECD3}" type="presParOf" srcId="{837B55A6-A47E-4F3C-BF46-F2407D53A927}" destId="{BF6D0B90-64E5-4469-AF09-F77890163196}" srcOrd="1" destOrd="0" presId="urn:microsoft.com/office/officeart/2018/2/layout/IconVerticalSolidList"/>
    <dgm:cxn modelId="{B2000764-E974-4F2E-B662-C56D9A936024}" type="presParOf" srcId="{837B55A6-A47E-4F3C-BF46-F2407D53A927}" destId="{F2422156-83DD-4438-99E0-02F96DD61286}" srcOrd="2" destOrd="0" presId="urn:microsoft.com/office/officeart/2018/2/layout/IconVerticalSolidList"/>
    <dgm:cxn modelId="{A496F3B2-AFF6-4F38-A213-5D227CE06869}" type="presParOf" srcId="{837B55A6-A47E-4F3C-BF46-F2407D53A927}" destId="{1C65A537-1B1B-48A2-941C-1C7C391E5BB7}" srcOrd="3" destOrd="0" presId="urn:microsoft.com/office/officeart/2018/2/layout/IconVerticalSolidList"/>
    <dgm:cxn modelId="{98F3D50F-CA1F-44EF-84F4-DBBCC6821497}" type="presParOf" srcId="{F3F6DBA8-26DD-4A82-B15E-F13B11983D4F}" destId="{27860631-40EE-4A39-A99F-13D1C882CFC8}" srcOrd="3" destOrd="0" presId="urn:microsoft.com/office/officeart/2018/2/layout/IconVerticalSolidList"/>
    <dgm:cxn modelId="{CCB8E1C3-2FFA-49F9-BC8D-C758A08DBCC1}" type="presParOf" srcId="{F3F6DBA8-26DD-4A82-B15E-F13B11983D4F}" destId="{B85CA9A5-7AFC-4878-932A-7494F81A9CF4}" srcOrd="4" destOrd="0" presId="urn:microsoft.com/office/officeart/2018/2/layout/IconVerticalSolidList"/>
    <dgm:cxn modelId="{E11CA174-9EFC-4F31-AA28-3FBA79F764B3}" type="presParOf" srcId="{B85CA9A5-7AFC-4878-932A-7494F81A9CF4}" destId="{04B09F67-ADDB-49C9-A606-2C5666A54829}" srcOrd="0" destOrd="0" presId="urn:microsoft.com/office/officeart/2018/2/layout/IconVerticalSolidList"/>
    <dgm:cxn modelId="{3E5E35C7-0F61-4C36-B48F-C987D25F22D7}" type="presParOf" srcId="{B85CA9A5-7AFC-4878-932A-7494F81A9CF4}" destId="{1118D1BE-5FAF-427D-9394-7FECD3F5609F}" srcOrd="1" destOrd="0" presId="urn:microsoft.com/office/officeart/2018/2/layout/IconVerticalSolidList"/>
    <dgm:cxn modelId="{6318B505-19F0-4438-B870-20C0EF7DCDCA}" type="presParOf" srcId="{B85CA9A5-7AFC-4878-932A-7494F81A9CF4}" destId="{7D2B4276-C9DD-4330-8AC1-759D0A9EF4A7}" srcOrd="2" destOrd="0" presId="urn:microsoft.com/office/officeart/2018/2/layout/IconVerticalSolidList"/>
    <dgm:cxn modelId="{3D73D175-5D1B-4E15-A2B3-D40E716490CB}" type="presParOf" srcId="{B85CA9A5-7AFC-4878-932A-7494F81A9CF4}" destId="{0BE761F0-941B-4549-AABD-30B967330F4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13507C-1B55-4F1B-8E82-21B0EAB1328B}"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D4AC90AF-987F-41F9-8C4A-94E01982C0F9}">
      <dgm:prSet phldr="0"/>
      <dgm:spPr/>
      <dgm:t>
        <a:bodyPr/>
        <a:lstStyle/>
        <a:p>
          <a:pPr>
            <a:lnSpc>
              <a:spcPct val="100000"/>
            </a:lnSpc>
          </a:pPr>
          <a:r>
            <a:rPr lang="en-AU" sz="1100" b="0">
              <a:latin typeface="Calibri"/>
              <a:ea typeface="Calibri"/>
              <a:cs typeface="Calibri"/>
            </a:rPr>
            <a:t>Eligible expenses have changed and now include attendance at professional development conferences, and advertising your free advocacy services. Other eligible expenses remain unchanged.</a:t>
          </a:r>
          <a:endParaRPr lang="en-AU" b="0"/>
        </a:p>
      </dgm:t>
    </dgm:pt>
    <dgm:pt modelId="{D3F4F663-0ECF-4C67-96A9-35C106FCAEDF}" type="parTrans" cxnId="{80EBA51A-EAA7-4E80-9CCA-A835B4D22F0D}">
      <dgm:prSet/>
      <dgm:spPr/>
      <dgm:t>
        <a:bodyPr/>
        <a:lstStyle/>
        <a:p>
          <a:endParaRPr lang="en-US"/>
        </a:p>
      </dgm:t>
    </dgm:pt>
    <dgm:pt modelId="{F5D256C9-E81A-4E53-B2EB-8B8FA282ECD5}" type="sibTrans" cxnId="{80EBA51A-EAA7-4E80-9CCA-A835B4D22F0D}">
      <dgm:prSet/>
      <dgm:spPr/>
      <dgm:t>
        <a:bodyPr/>
        <a:lstStyle/>
        <a:p>
          <a:endParaRPr lang="en-US"/>
        </a:p>
      </dgm:t>
    </dgm:pt>
    <dgm:pt modelId="{785E3746-BD82-4A92-AB5D-2B0E4889C043}">
      <dgm:prSet phldr="0"/>
      <dgm:spPr/>
      <dgm:t>
        <a:bodyPr/>
        <a:lstStyle/>
        <a:p>
          <a:pPr>
            <a:lnSpc>
              <a:spcPct val="100000"/>
            </a:lnSpc>
          </a:pPr>
          <a:r>
            <a:rPr lang="en-AU" sz="1100">
              <a:latin typeface="Calibri"/>
              <a:ea typeface="Calibri"/>
              <a:cs typeface="Calibri"/>
            </a:rPr>
            <a:t>The funding model has been re-designed to increase financial support for professional paid advocates and ATDP trainees in line with Recommendation 99</a:t>
          </a:r>
          <a:endParaRPr lang="en-AU" sz="1100">
            <a:latin typeface="Segoe UI"/>
            <a:cs typeface="Segoe UI"/>
          </a:endParaRPr>
        </a:p>
      </dgm:t>
    </dgm:pt>
    <dgm:pt modelId="{D79BA3C6-3761-445A-879A-B063673894D1}" type="parTrans" cxnId="{B18B4932-A92E-4D83-A3DA-B541CDCFF985}">
      <dgm:prSet/>
      <dgm:spPr/>
      <dgm:t>
        <a:bodyPr/>
        <a:lstStyle/>
        <a:p>
          <a:endParaRPr lang="en-US"/>
        </a:p>
      </dgm:t>
    </dgm:pt>
    <dgm:pt modelId="{1BBC7131-9A43-40A8-96A9-0C290D23AF5A}" type="sibTrans" cxnId="{B18B4932-A92E-4D83-A3DA-B541CDCFF985}">
      <dgm:prSet/>
      <dgm:spPr/>
      <dgm:t>
        <a:bodyPr/>
        <a:lstStyle/>
        <a:p>
          <a:endParaRPr lang="en-US"/>
        </a:p>
      </dgm:t>
    </dgm:pt>
    <dgm:pt modelId="{AC563405-4F45-47FB-A7DA-A44AE0E1194C}">
      <dgm:prSet phldr="0"/>
      <dgm:spPr/>
      <dgm:t>
        <a:bodyPr/>
        <a:lstStyle/>
        <a:p>
          <a:pPr>
            <a:lnSpc>
              <a:spcPct val="100000"/>
            </a:lnSpc>
          </a:pPr>
          <a:r>
            <a:rPr lang="en-AU" sz="1100">
              <a:latin typeface="Calibri"/>
              <a:ea typeface="Calibri"/>
              <a:cs typeface="Calibri"/>
            </a:rPr>
            <a:t> Volunteers, wellbeing advocates, wellbeing support officers and administrative assistants are still funded under the program – But there still needs to be at least 1 qualified ATDP advocate to be eligible.</a:t>
          </a:r>
        </a:p>
      </dgm:t>
    </dgm:pt>
    <dgm:pt modelId="{CF0C7C57-54D3-4B99-AAA3-CA6662DDBDFB}" type="parTrans" cxnId="{EFB9A2D2-7CB8-4C80-B797-5E61A97209E9}">
      <dgm:prSet/>
      <dgm:spPr/>
      <dgm:t>
        <a:bodyPr/>
        <a:lstStyle/>
        <a:p>
          <a:endParaRPr lang="en-AU"/>
        </a:p>
      </dgm:t>
    </dgm:pt>
    <dgm:pt modelId="{53B2222E-E2F4-4B73-A0F3-1AAAE0E0003C}" type="sibTrans" cxnId="{EFB9A2D2-7CB8-4C80-B797-5E61A97209E9}">
      <dgm:prSet/>
      <dgm:spPr/>
      <dgm:t>
        <a:bodyPr/>
        <a:lstStyle/>
        <a:p>
          <a:endParaRPr lang="en-AU"/>
        </a:p>
      </dgm:t>
    </dgm:pt>
    <dgm:pt modelId="{D5C070AD-3594-4A27-8E32-C8E0E115603F}">
      <dgm:prSet phldr="0"/>
      <dgm:spPr/>
      <dgm:t>
        <a:bodyPr/>
        <a:lstStyle/>
        <a:p>
          <a:pPr>
            <a:lnSpc>
              <a:spcPct val="100000"/>
            </a:lnSpc>
          </a:pPr>
          <a:r>
            <a:rPr lang="en-AU" sz="1100">
              <a:latin typeface="Calibri"/>
              <a:ea typeface="Calibri"/>
              <a:cs typeface="Calibri"/>
            </a:rPr>
            <a:t>Total funding is allocated by comparing each organisation’s workforce to the national workforce. An organisation’s funding reflects its proportion of overall workforce capacity.</a:t>
          </a:r>
        </a:p>
      </dgm:t>
    </dgm:pt>
    <dgm:pt modelId="{96839278-1D48-4D29-9D41-6AF859BE29DA}" type="parTrans" cxnId="{5CA91472-E34F-4052-B54A-6ECEDE4D0ABA}">
      <dgm:prSet/>
      <dgm:spPr/>
      <dgm:t>
        <a:bodyPr/>
        <a:lstStyle/>
        <a:p>
          <a:endParaRPr lang="en-AU"/>
        </a:p>
      </dgm:t>
    </dgm:pt>
    <dgm:pt modelId="{084A18DC-9B60-4FA5-A04A-8BCE57302DC0}" type="sibTrans" cxnId="{5CA91472-E34F-4052-B54A-6ECEDE4D0ABA}">
      <dgm:prSet/>
      <dgm:spPr/>
      <dgm:t>
        <a:bodyPr/>
        <a:lstStyle/>
        <a:p>
          <a:endParaRPr lang="en-AU"/>
        </a:p>
      </dgm:t>
    </dgm:pt>
    <dgm:pt modelId="{94C423F7-7501-490C-A061-E50462ABA78C}" type="pres">
      <dgm:prSet presAssocID="{3E13507C-1B55-4F1B-8E82-21B0EAB1328B}" presName="root" presStyleCnt="0">
        <dgm:presLayoutVars>
          <dgm:dir/>
          <dgm:resizeHandles val="exact"/>
        </dgm:presLayoutVars>
      </dgm:prSet>
      <dgm:spPr/>
    </dgm:pt>
    <dgm:pt modelId="{BAB46319-1247-4999-B539-45DED466AFB9}" type="pres">
      <dgm:prSet presAssocID="{D4AC90AF-987F-41F9-8C4A-94E01982C0F9}" presName="compNode" presStyleCnt="0"/>
      <dgm:spPr/>
    </dgm:pt>
    <dgm:pt modelId="{E6F1BC6E-825F-4B8A-BACE-98BD6F47C7CC}" type="pres">
      <dgm:prSet presAssocID="{D4AC90AF-987F-41F9-8C4A-94E01982C0F9}" presName="bgRect" presStyleLbl="bgShp" presStyleIdx="0" presStyleCnt="4"/>
      <dgm:spPr/>
    </dgm:pt>
    <dgm:pt modelId="{0238342B-9891-4B76-940C-B9052544A3FF}" type="pres">
      <dgm:prSet presAssocID="{D4AC90AF-987F-41F9-8C4A-94E01982C0F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AC22FABA-DA45-41DB-9B7A-A097953DDAC8}" type="pres">
      <dgm:prSet presAssocID="{D4AC90AF-987F-41F9-8C4A-94E01982C0F9}" presName="spaceRect" presStyleCnt="0"/>
      <dgm:spPr/>
    </dgm:pt>
    <dgm:pt modelId="{577499CD-CB54-4B39-A327-E0EE1586FC24}" type="pres">
      <dgm:prSet presAssocID="{D4AC90AF-987F-41F9-8C4A-94E01982C0F9}" presName="parTx" presStyleLbl="revTx" presStyleIdx="0" presStyleCnt="4">
        <dgm:presLayoutVars>
          <dgm:chMax val="0"/>
          <dgm:chPref val="0"/>
        </dgm:presLayoutVars>
      </dgm:prSet>
      <dgm:spPr/>
    </dgm:pt>
    <dgm:pt modelId="{234AAF45-02CB-4199-9EEE-87872D15507E}" type="pres">
      <dgm:prSet presAssocID="{F5D256C9-E81A-4E53-B2EB-8B8FA282ECD5}" presName="sibTrans" presStyleCnt="0"/>
      <dgm:spPr/>
    </dgm:pt>
    <dgm:pt modelId="{DB4E84FC-9283-4BD5-A206-7E7F5D2B71D3}" type="pres">
      <dgm:prSet presAssocID="{AC563405-4F45-47FB-A7DA-A44AE0E1194C}" presName="compNode" presStyleCnt="0"/>
      <dgm:spPr/>
    </dgm:pt>
    <dgm:pt modelId="{B8BC8403-1090-4D57-A2FE-F8F19DC760FF}" type="pres">
      <dgm:prSet presAssocID="{AC563405-4F45-47FB-A7DA-A44AE0E1194C}" presName="bgRect" presStyleLbl="bgShp" presStyleIdx="1" presStyleCnt="4"/>
      <dgm:spPr/>
    </dgm:pt>
    <dgm:pt modelId="{34A33B3A-7D24-47B9-9280-22BF803F1B4F}" type="pres">
      <dgm:prSet presAssocID="{AC563405-4F45-47FB-A7DA-A44AE0E1194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with solid fill"/>
        </a:ext>
      </dgm:extLst>
    </dgm:pt>
    <dgm:pt modelId="{FB91EF83-5555-4013-A448-BF427FE94CC6}" type="pres">
      <dgm:prSet presAssocID="{AC563405-4F45-47FB-A7DA-A44AE0E1194C}" presName="spaceRect" presStyleCnt="0"/>
      <dgm:spPr/>
    </dgm:pt>
    <dgm:pt modelId="{CE1F4974-480B-421C-B057-4B001EA3E7FD}" type="pres">
      <dgm:prSet presAssocID="{AC563405-4F45-47FB-A7DA-A44AE0E1194C}" presName="parTx" presStyleLbl="revTx" presStyleIdx="1" presStyleCnt="4">
        <dgm:presLayoutVars>
          <dgm:chMax val="0"/>
          <dgm:chPref val="0"/>
        </dgm:presLayoutVars>
      </dgm:prSet>
      <dgm:spPr/>
    </dgm:pt>
    <dgm:pt modelId="{2F6CB66B-0427-4AE6-9CE3-E3427995BB66}" type="pres">
      <dgm:prSet presAssocID="{53B2222E-E2F4-4B73-A0F3-1AAAE0E0003C}" presName="sibTrans" presStyleCnt="0"/>
      <dgm:spPr/>
    </dgm:pt>
    <dgm:pt modelId="{55D99328-0AFC-43BA-BB02-9CB95BC7A1CB}" type="pres">
      <dgm:prSet presAssocID="{D5C070AD-3594-4A27-8E32-C8E0E115603F}" presName="compNode" presStyleCnt="0"/>
      <dgm:spPr/>
    </dgm:pt>
    <dgm:pt modelId="{48893D0E-C6AE-4FB5-BCB1-36C03FD36388}" type="pres">
      <dgm:prSet presAssocID="{D5C070AD-3594-4A27-8E32-C8E0E115603F}" presName="bgRect" presStyleLbl="bgShp" presStyleIdx="2" presStyleCnt="4"/>
      <dgm:spPr/>
    </dgm:pt>
    <dgm:pt modelId="{35C39D00-42D1-49A3-836D-000340D8395C}" type="pres">
      <dgm:prSet presAssocID="{D5C070AD-3594-4A27-8E32-C8E0E115603F}"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with solid fill"/>
        </a:ext>
      </dgm:extLst>
    </dgm:pt>
    <dgm:pt modelId="{B38CF07C-4257-4AEB-BC61-A80FAC0A041D}" type="pres">
      <dgm:prSet presAssocID="{D5C070AD-3594-4A27-8E32-C8E0E115603F}" presName="spaceRect" presStyleCnt="0"/>
      <dgm:spPr/>
    </dgm:pt>
    <dgm:pt modelId="{765C8B39-9484-47DA-AC5F-FFD40FDC260E}" type="pres">
      <dgm:prSet presAssocID="{D5C070AD-3594-4A27-8E32-C8E0E115603F}" presName="parTx" presStyleLbl="revTx" presStyleIdx="2" presStyleCnt="4">
        <dgm:presLayoutVars>
          <dgm:chMax val="0"/>
          <dgm:chPref val="0"/>
        </dgm:presLayoutVars>
      </dgm:prSet>
      <dgm:spPr/>
    </dgm:pt>
    <dgm:pt modelId="{9506408B-F010-4812-9547-A6FE6AC32192}" type="pres">
      <dgm:prSet presAssocID="{084A18DC-9B60-4FA5-A04A-8BCE57302DC0}" presName="sibTrans" presStyleCnt="0"/>
      <dgm:spPr/>
    </dgm:pt>
    <dgm:pt modelId="{B48A50A8-F7B1-4622-BA6E-F28E6A0C10F8}" type="pres">
      <dgm:prSet presAssocID="{785E3746-BD82-4A92-AB5D-2B0E4889C043}" presName="compNode" presStyleCnt="0"/>
      <dgm:spPr/>
    </dgm:pt>
    <dgm:pt modelId="{587627C9-8A8C-4DAC-B744-C0D4C7F20AB2}" type="pres">
      <dgm:prSet presAssocID="{785E3746-BD82-4A92-AB5D-2B0E4889C043}" presName="bgRect" presStyleLbl="bgShp" presStyleIdx="3" presStyleCnt="4"/>
      <dgm:spPr/>
    </dgm:pt>
    <dgm:pt modelId="{0F6EFC46-AD07-46F9-B92B-F298BA7B818A}" type="pres">
      <dgm:prSet presAssocID="{785E3746-BD82-4A92-AB5D-2B0E4889C04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oup"/>
        </a:ext>
      </dgm:extLst>
    </dgm:pt>
    <dgm:pt modelId="{E840D8B7-9649-456D-BFBA-904CA6E70251}" type="pres">
      <dgm:prSet presAssocID="{785E3746-BD82-4A92-AB5D-2B0E4889C043}" presName="spaceRect" presStyleCnt="0"/>
      <dgm:spPr/>
    </dgm:pt>
    <dgm:pt modelId="{A57A313E-D7B8-4C47-A011-DC5C141FD845}" type="pres">
      <dgm:prSet presAssocID="{785E3746-BD82-4A92-AB5D-2B0E4889C043}" presName="parTx" presStyleLbl="revTx" presStyleIdx="3" presStyleCnt="4">
        <dgm:presLayoutVars>
          <dgm:chMax val="0"/>
          <dgm:chPref val="0"/>
        </dgm:presLayoutVars>
      </dgm:prSet>
      <dgm:spPr/>
    </dgm:pt>
  </dgm:ptLst>
  <dgm:cxnLst>
    <dgm:cxn modelId="{72D4A609-B340-4147-8DF7-DE0D894305DF}" type="presOf" srcId="{D5C070AD-3594-4A27-8E32-C8E0E115603F}" destId="{765C8B39-9484-47DA-AC5F-FFD40FDC260E}" srcOrd="0" destOrd="0" presId="urn:microsoft.com/office/officeart/2018/2/layout/IconVerticalSolidList"/>
    <dgm:cxn modelId="{80EBA51A-EAA7-4E80-9CCA-A835B4D22F0D}" srcId="{3E13507C-1B55-4F1B-8E82-21B0EAB1328B}" destId="{D4AC90AF-987F-41F9-8C4A-94E01982C0F9}" srcOrd="0" destOrd="0" parTransId="{D3F4F663-0ECF-4C67-96A9-35C106FCAEDF}" sibTransId="{F5D256C9-E81A-4E53-B2EB-8B8FA282ECD5}"/>
    <dgm:cxn modelId="{B18B4932-A92E-4D83-A3DA-B541CDCFF985}" srcId="{3E13507C-1B55-4F1B-8E82-21B0EAB1328B}" destId="{785E3746-BD82-4A92-AB5D-2B0E4889C043}" srcOrd="3" destOrd="0" parTransId="{D79BA3C6-3761-445A-879A-B063673894D1}" sibTransId="{1BBC7131-9A43-40A8-96A9-0C290D23AF5A}"/>
    <dgm:cxn modelId="{63CFF140-91CB-4A71-BC02-B6FF1A417E95}" type="presOf" srcId="{D4AC90AF-987F-41F9-8C4A-94E01982C0F9}" destId="{577499CD-CB54-4B39-A327-E0EE1586FC24}" srcOrd="0" destOrd="0" presId="urn:microsoft.com/office/officeart/2018/2/layout/IconVerticalSolidList"/>
    <dgm:cxn modelId="{5CA91472-E34F-4052-B54A-6ECEDE4D0ABA}" srcId="{3E13507C-1B55-4F1B-8E82-21B0EAB1328B}" destId="{D5C070AD-3594-4A27-8E32-C8E0E115603F}" srcOrd="2" destOrd="0" parTransId="{96839278-1D48-4D29-9D41-6AF859BE29DA}" sibTransId="{084A18DC-9B60-4FA5-A04A-8BCE57302DC0}"/>
    <dgm:cxn modelId="{9E3EC19D-04CF-4F66-AA5E-285D63298C03}" type="presOf" srcId="{3E13507C-1B55-4F1B-8E82-21B0EAB1328B}" destId="{94C423F7-7501-490C-A061-E50462ABA78C}" srcOrd="0" destOrd="0" presId="urn:microsoft.com/office/officeart/2018/2/layout/IconVerticalSolidList"/>
    <dgm:cxn modelId="{D31B17C2-9295-4372-966A-1B7B12041EB4}" type="presOf" srcId="{AC563405-4F45-47FB-A7DA-A44AE0E1194C}" destId="{CE1F4974-480B-421C-B057-4B001EA3E7FD}" srcOrd="0" destOrd="0" presId="urn:microsoft.com/office/officeart/2018/2/layout/IconVerticalSolidList"/>
    <dgm:cxn modelId="{62A3DCE8-1175-40B6-A294-9E774E68687B}" type="presOf" srcId="{785E3746-BD82-4A92-AB5D-2B0E4889C043}" destId="{A57A313E-D7B8-4C47-A011-DC5C141FD845}" srcOrd="0" destOrd="0" presId="urn:microsoft.com/office/officeart/2018/2/layout/IconVerticalSolidList"/>
    <dgm:cxn modelId="{EFB9A2D2-7CB8-4C80-B797-5E61A97209E9}" srcId="{3E13507C-1B55-4F1B-8E82-21B0EAB1328B}" destId="{AC563405-4F45-47FB-A7DA-A44AE0E1194C}" srcOrd="1" destOrd="0" parTransId="{CF0C7C57-54D3-4B99-AAA3-CA6662DDBDFB}" sibTransId="{53B2222E-E2F4-4B73-A0F3-1AAAE0E0003C}"/>
    <dgm:cxn modelId="{5E50E209-E2E6-4891-8E6B-95197D1060AA}" type="presParOf" srcId="{94C423F7-7501-490C-A061-E50462ABA78C}" destId="{BAB46319-1247-4999-B539-45DED466AFB9}" srcOrd="0" destOrd="0" presId="urn:microsoft.com/office/officeart/2018/2/layout/IconVerticalSolidList"/>
    <dgm:cxn modelId="{E67B625A-7914-443A-943C-504547ACF02D}" type="presParOf" srcId="{BAB46319-1247-4999-B539-45DED466AFB9}" destId="{E6F1BC6E-825F-4B8A-BACE-98BD6F47C7CC}" srcOrd="0" destOrd="0" presId="urn:microsoft.com/office/officeart/2018/2/layout/IconVerticalSolidList"/>
    <dgm:cxn modelId="{9F4FDD92-667E-4F52-B9DD-3EAD4465A8B6}" type="presParOf" srcId="{BAB46319-1247-4999-B539-45DED466AFB9}" destId="{0238342B-9891-4B76-940C-B9052544A3FF}" srcOrd="1" destOrd="0" presId="urn:microsoft.com/office/officeart/2018/2/layout/IconVerticalSolidList"/>
    <dgm:cxn modelId="{E91A320A-54E5-4C5D-9F5B-1117D038B9AF}" type="presParOf" srcId="{BAB46319-1247-4999-B539-45DED466AFB9}" destId="{AC22FABA-DA45-41DB-9B7A-A097953DDAC8}" srcOrd="2" destOrd="0" presId="urn:microsoft.com/office/officeart/2018/2/layout/IconVerticalSolidList"/>
    <dgm:cxn modelId="{E79D9961-6E47-43E1-B7AE-10E800CC27E2}" type="presParOf" srcId="{BAB46319-1247-4999-B539-45DED466AFB9}" destId="{577499CD-CB54-4B39-A327-E0EE1586FC24}" srcOrd="3" destOrd="0" presId="urn:microsoft.com/office/officeart/2018/2/layout/IconVerticalSolidList"/>
    <dgm:cxn modelId="{8B744FDF-F420-4F3E-8A09-5B512236F715}" type="presParOf" srcId="{94C423F7-7501-490C-A061-E50462ABA78C}" destId="{234AAF45-02CB-4199-9EEE-87872D15507E}" srcOrd="1" destOrd="0" presId="urn:microsoft.com/office/officeart/2018/2/layout/IconVerticalSolidList"/>
    <dgm:cxn modelId="{529ACEFE-3313-444F-8A7A-8A71BD0DA658}" type="presParOf" srcId="{94C423F7-7501-490C-A061-E50462ABA78C}" destId="{DB4E84FC-9283-4BD5-A206-7E7F5D2B71D3}" srcOrd="2" destOrd="0" presId="urn:microsoft.com/office/officeart/2018/2/layout/IconVerticalSolidList"/>
    <dgm:cxn modelId="{240B986D-7880-4C40-A1DA-8B8E8795E5C8}" type="presParOf" srcId="{DB4E84FC-9283-4BD5-A206-7E7F5D2B71D3}" destId="{B8BC8403-1090-4D57-A2FE-F8F19DC760FF}" srcOrd="0" destOrd="0" presId="urn:microsoft.com/office/officeart/2018/2/layout/IconVerticalSolidList"/>
    <dgm:cxn modelId="{8E517B27-92B6-4E81-B762-5636A5292BCA}" type="presParOf" srcId="{DB4E84FC-9283-4BD5-A206-7E7F5D2B71D3}" destId="{34A33B3A-7D24-47B9-9280-22BF803F1B4F}" srcOrd="1" destOrd="0" presId="urn:microsoft.com/office/officeart/2018/2/layout/IconVerticalSolidList"/>
    <dgm:cxn modelId="{5CA9973E-0176-47B2-9D6E-9B195C49CBA1}" type="presParOf" srcId="{DB4E84FC-9283-4BD5-A206-7E7F5D2B71D3}" destId="{FB91EF83-5555-4013-A448-BF427FE94CC6}" srcOrd="2" destOrd="0" presId="urn:microsoft.com/office/officeart/2018/2/layout/IconVerticalSolidList"/>
    <dgm:cxn modelId="{B3A978C0-107A-4664-A461-7A0E61EC0029}" type="presParOf" srcId="{DB4E84FC-9283-4BD5-A206-7E7F5D2B71D3}" destId="{CE1F4974-480B-421C-B057-4B001EA3E7FD}" srcOrd="3" destOrd="0" presId="urn:microsoft.com/office/officeart/2018/2/layout/IconVerticalSolidList"/>
    <dgm:cxn modelId="{370BC3EB-DBBA-4AFE-83FB-79DE683047EA}" type="presParOf" srcId="{94C423F7-7501-490C-A061-E50462ABA78C}" destId="{2F6CB66B-0427-4AE6-9CE3-E3427995BB66}" srcOrd="3" destOrd="0" presId="urn:microsoft.com/office/officeart/2018/2/layout/IconVerticalSolidList"/>
    <dgm:cxn modelId="{E2A006BC-F04C-4B19-8CB3-F1E7901EAB15}" type="presParOf" srcId="{94C423F7-7501-490C-A061-E50462ABA78C}" destId="{55D99328-0AFC-43BA-BB02-9CB95BC7A1CB}" srcOrd="4" destOrd="0" presId="urn:microsoft.com/office/officeart/2018/2/layout/IconVerticalSolidList"/>
    <dgm:cxn modelId="{B249A2D3-8864-4D40-B490-BFFB6F927A42}" type="presParOf" srcId="{55D99328-0AFC-43BA-BB02-9CB95BC7A1CB}" destId="{48893D0E-C6AE-4FB5-BCB1-36C03FD36388}" srcOrd="0" destOrd="0" presId="urn:microsoft.com/office/officeart/2018/2/layout/IconVerticalSolidList"/>
    <dgm:cxn modelId="{94922FBB-AFB3-4075-8B36-D5A087567287}" type="presParOf" srcId="{55D99328-0AFC-43BA-BB02-9CB95BC7A1CB}" destId="{35C39D00-42D1-49A3-836D-000340D8395C}" srcOrd="1" destOrd="0" presId="urn:microsoft.com/office/officeart/2018/2/layout/IconVerticalSolidList"/>
    <dgm:cxn modelId="{95F49613-2DBB-4852-BB8D-95481EBAD6F6}" type="presParOf" srcId="{55D99328-0AFC-43BA-BB02-9CB95BC7A1CB}" destId="{B38CF07C-4257-4AEB-BC61-A80FAC0A041D}" srcOrd="2" destOrd="0" presId="urn:microsoft.com/office/officeart/2018/2/layout/IconVerticalSolidList"/>
    <dgm:cxn modelId="{B444A581-1647-446D-BFCA-E713DEE3AF3B}" type="presParOf" srcId="{55D99328-0AFC-43BA-BB02-9CB95BC7A1CB}" destId="{765C8B39-9484-47DA-AC5F-FFD40FDC260E}" srcOrd="3" destOrd="0" presId="urn:microsoft.com/office/officeart/2018/2/layout/IconVerticalSolidList"/>
    <dgm:cxn modelId="{C464EE59-0AA6-4397-A5D2-E4FCE6C2FA53}" type="presParOf" srcId="{94C423F7-7501-490C-A061-E50462ABA78C}" destId="{9506408B-F010-4812-9547-A6FE6AC32192}" srcOrd="5" destOrd="0" presId="urn:microsoft.com/office/officeart/2018/2/layout/IconVerticalSolidList"/>
    <dgm:cxn modelId="{559AF996-A4FB-4332-924E-DC6C562271E7}" type="presParOf" srcId="{94C423F7-7501-490C-A061-E50462ABA78C}" destId="{B48A50A8-F7B1-4622-BA6E-F28E6A0C10F8}" srcOrd="6" destOrd="0" presId="urn:microsoft.com/office/officeart/2018/2/layout/IconVerticalSolidList"/>
    <dgm:cxn modelId="{03E7167E-7E62-4578-B4E6-4696C14C1F90}" type="presParOf" srcId="{B48A50A8-F7B1-4622-BA6E-F28E6A0C10F8}" destId="{587627C9-8A8C-4DAC-B744-C0D4C7F20AB2}" srcOrd="0" destOrd="0" presId="urn:microsoft.com/office/officeart/2018/2/layout/IconVerticalSolidList"/>
    <dgm:cxn modelId="{963D67A1-25A9-46B3-9ABA-99696C2C8EA2}" type="presParOf" srcId="{B48A50A8-F7B1-4622-BA6E-F28E6A0C10F8}" destId="{0F6EFC46-AD07-46F9-B92B-F298BA7B818A}" srcOrd="1" destOrd="0" presId="urn:microsoft.com/office/officeart/2018/2/layout/IconVerticalSolidList"/>
    <dgm:cxn modelId="{B0557D38-7A26-4BDE-8E4C-120B70E84725}" type="presParOf" srcId="{B48A50A8-F7B1-4622-BA6E-F28E6A0C10F8}" destId="{E840D8B7-9649-456D-BFBA-904CA6E70251}" srcOrd="2" destOrd="0" presId="urn:microsoft.com/office/officeart/2018/2/layout/IconVerticalSolidList"/>
    <dgm:cxn modelId="{8A04EBAF-F037-4A52-9F81-2007A9E74FCF}" type="presParOf" srcId="{B48A50A8-F7B1-4622-BA6E-F28E6A0C10F8}" destId="{A57A313E-D7B8-4C47-A011-DC5C141FD845}"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B8F5CC-5CFC-4D6A-9435-E1A6293FA850}" type="doc">
      <dgm:prSet loTypeId="urn:microsoft.com/office/officeart/2005/8/layout/vProcess5" loCatId="process" qsTypeId="urn:microsoft.com/office/officeart/2005/8/quickstyle/simple4" qsCatId="simple" csTypeId="urn:microsoft.com/office/officeart/2005/8/colors/accent2_2" csCatId="accent2" phldr="1"/>
      <dgm:spPr/>
      <dgm:t>
        <a:bodyPr/>
        <a:lstStyle/>
        <a:p>
          <a:endParaRPr lang="en-US"/>
        </a:p>
      </dgm:t>
    </dgm:pt>
    <dgm:pt modelId="{529A1925-F3C6-491C-9267-80D88A80DE7F}">
      <dgm:prSet/>
      <dgm:spPr/>
      <dgm:t>
        <a:bodyPr/>
        <a:lstStyle/>
        <a:p>
          <a:r>
            <a:rPr lang="en-AU"/>
            <a:t>The initial year (2026-27) will be paid following the execution of your 3-year grant agreement.</a:t>
          </a:r>
          <a:endParaRPr lang="en-US"/>
        </a:p>
      </dgm:t>
    </dgm:pt>
    <dgm:pt modelId="{D93CD102-CAFA-4877-B41E-DE0F119B1F88}" type="parTrans" cxnId="{F19C6CD1-28A0-4E16-9269-8471B55BF853}">
      <dgm:prSet/>
      <dgm:spPr/>
      <dgm:t>
        <a:bodyPr/>
        <a:lstStyle/>
        <a:p>
          <a:endParaRPr lang="en-US"/>
        </a:p>
      </dgm:t>
    </dgm:pt>
    <dgm:pt modelId="{05C21335-581C-4B78-B720-BF6C6693FB86}" type="sibTrans" cxnId="{F19C6CD1-28A0-4E16-9269-8471B55BF853}">
      <dgm:prSet/>
      <dgm:spPr/>
      <dgm:t>
        <a:bodyPr/>
        <a:lstStyle/>
        <a:p>
          <a:endParaRPr lang="en-US"/>
        </a:p>
      </dgm:t>
    </dgm:pt>
    <dgm:pt modelId="{8EB92956-D7EA-48F7-8D45-075DE0C79199}">
      <dgm:prSet/>
      <dgm:spPr/>
      <dgm:t>
        <a:bodyPr/>
        <a:lstStyle/>
        <a:p>
          <a:pPr rtl="0"/>
          <a:r>
            <a:rPr lang="en-AU"/>
            <a:t>You will submit milestone reports after 12 months and 24 months. These reports ask you to provide </a:t>
          </a:r>
          <a:r>
            <a:rPr lang="en-AU">
              <a:latin typeface="Calibri Light" panose="020F0302020204030204"/>
            </a:rPr>
            <a:t>an update and evidence</a:t>
          </a:r>
          <a:r>
            <a:rPr lang="en-AU"/>
            <a:t> of expenditure and </a:t>
          </a:r>
          <a:r>
            <a:rPr lang="en-AU">
              <a:latin typeface="Calibri Light" panose="020F0302020204030204"/>
            </a:rPr>
            <a:t>your</a:t>
          </a:r>
          <a:r>
            <a:rPr lang="en-AU"/>
            <a:t> staffing levels. </a:t>
          </a:r>
          <a:endParaRPr lang="en-US"/>
        </a:p>
      </dgm:t>
    </dgm:pt>
    <dgm:pt modelId="{4E7BBB17-A049-49A3-8C76-CF273A075BD7}" type="parTrans" cxnId="{FB936CEA-BD66-4947-8DCF-F5642E50DBB7}">
      <dgm:prSet/>
      <dgm:spPr/>
      <dgm:t>
        <a:bodyPr/>
        <a:lstStyle/>
        <a:p>
          <a:endParaRPr lang="en-US"/>
        </a:p>
      </dgm:t>
    </dgm:pt>
    <dgm:pt modelId="{F041FB07-D3C5-4569-9607-8E5C6B0ADA02}" type="sibTrans" cxnId="{FB936CEA-BD66-4947-8DCF-F5642E50DBB7}">
      <dgm:prSet/>
      <dgm:spPr/>
      <dgm:t>
        <a:bodyPr/>
        <a:lstStyle/>
        <a:p>
          <a:endParaRPr lang="en-US"/>
        </a:p>
      </dgm:t>
    </dgm:pt>
    <dgm:pt modelId="{EF604DF7-981A-492B-B503-4DC7D313BABD}">
      <dgm:prSet/>
      <dgm:spPr/>
      <dgm:t>
        <a:bodyPr/>
        <a:lstStyle/>
        <a:p>
          <a:r>
            <a:rPr lang="en-AU"/>
            <a:t>Upon acceptance of these milestone reports, DVA will release payments for the second year (2027-28) and third year (2028-29) in alignment with your agreement.</a:t>
          </a:r>
          <a:endParaRPr lang="en-US"/>
        </a:p>
      </dgm:t>
    </dgm:pt>
    <dgm:pt modelId="{1F107872-33F6-43B8-8D12-A588DE33BC0E}" type="parTrans" cxnId="{FDD19DFE-9711-438E-A3B0-B012A30915F1}">
      <dgm:prSet/>
      <dgm:spPr/>
      <dgm:t>
        <a:bodyPr/>
        <a:lstStyle/>
        <a:p>
          <a:endParaRPr lang="en-US"/>
        </a:p>
      </dgm:t>
    </dgm:pt>
    <dgm:pt modelId="{8C5B935A-D259-45F5-A789-3A292A9D14E8}" type="sibTrans" cxnId="{FDD19DFE-9711-438E-A3B0-B012A30915F1}">
      <dgm:prSet/>
      <dgm:spPr/>
      <dgm:t>
        <a:bodyPr/>
        <a:lstStyle/>
        <a:p>
          <a:endParaRPr lang="en-US"/>
        </a:p>
      </dgm:t>
    </dgm:pt>
    <dgm:pt modelId="{7753DD86-E61A-4880-9E68-F85F8BABFA32}" type="pres">
      <dgm:prSet presAssocID="{D5B8F5CC-5CFC-4D6A-9435-E1A6293FA850}" presName="outerComposite" presStyleCnt="0">
        <dgm:presLayoutVars>
          <dgm:chMax val="5"/>
          <dgm:dir/>
          <dgm:resizeHandles val="exact"/>
        </dgm:presLayoutVars>
      </dgm:prSet>
      <dgm:spPr/>
    </dgm:pt>
    <dgm:pt modelId="{FB21923A-6DBF-4438-A3B5-B8E837BD81C2}" type="pres">
      <dgm:prSet presAssocID="{D5B8F5CC-5CFC-4D6A-9435-E1A6293FA850}" presName="dummyMaxCanvas" presStyleCnt="0">
        <dgm:presLayoutVars/>
      </dgm:prSet>
      <dgm:spPr/>
    </dgm:pt>
    <dgm:pt modelId="{6A135CE0-93B1-458D-81C6-818AA0973092}" type="pres">
      <dgm:prSet presAssocID="{D5B8F5CC-5CFC-4D6A-9435-E1A6293FA850}" presName="ThreeNodes_1" presStyleLbl="node1" presStyleIdx="0" presStyleCnt="3" custLinFactNeighborY="1666">
        <dgm:presLayoutVars>
          <dgm:bulletEnabled val="1"/>
        </dgm:presLayoutVars>
      </dgm:prSet>
      <dgm:spPr/>
    </dgm:pt>
    <dgm:pt modelId="{51E0EE1D-0F02-44C4-A5BE-26208203728D}" type="pres">
      <dgm:prSet presAssocID="{D5B8F5CC-5CFC-4D6A-9435-E1A6293FA850}" presName="ThreeNodes_2" presStyleLbl="node1" presStyleIdx="1" presStyleCnt="3">
        <dgm:presLayoutVars>
          <dgm:bulletEnabled val="1"/>
        </dgm:presLayoutVars>
      </dgm:prSet>
      <dgm:spPr/>
    </dgm:pt>
    <dgm:pt modelId="{79830AAC-B5FC-4D85-AF5D-F95362CEDB60}" type="pres">
      <dgm:prSet presAssocID="{D5B8F5CC-5CFC-4D6A-9435-E1A6293FA850}" presName="ThreeNodes_3" presStyleLbl="node1" presStyleIdx="2" presStyleCnt="3">
        <dgm:presLayoutVars>
          <dgm:bulletEnabled val="1"/>
        </dgm:presLayoutVars>
      </dgm:prSet>
      <dgm:spPr/>
    </dgm:pt>
    <dgm:pt modelId="{5A8168ED-0FA3-48BD-9677-2383AEDF8962}" type="pres">
      <dgm:prSet presAssocID="{D5B8F5CC-5CFC-4D6A-9435-E1A6293FA850}" presName="ThreeConn_1-2" presStyleLbl="fgAccFollowNode1" presStyleIdx="0" presStyleCnt="2">
        <dgm:presLayoutVars>
          <dgm:bulletEnabled val="1"/>
        </dgm:presLayoutVars>
      </dgm:prSet>
      <dgm:spPr/>
    </dgm:pt>
    <dgm:pt modelId="{F6172879-B8F3-4831-82B5-007F0C4164B5}" type="pres">
      <dgm:prSet presAssocID="{D5B8F5CC-5CFC-4D6A-9435-E1A6293FA850}" presName="ThreeConn_2-3" presStyleLbl="fgAccFollowNode1" presStyleIdx="1" presStyleCnt="2">
        <dgm:presLayoutVars>
          <dgm:bulletEnabled val="1"/>
        </dgm:presLayoutVars>
      </dgm:prSet>
      <dgm:spPr/>
    </dgm:pt>
    <dgm:pt modelId="{8A729EAC-B080-4E17-988B-8C2E144AC057}" type="pres">
      <dgm:prSet presAssocID="{D5B8F5CC-5CFC-4D6A-9435-E1A6293FA850}" presName="ThreeNodes_1_text" presStyleLbl="node1" presStyleIdx="2" presStyleCnt="3">
        <dgm:presLayoutVars>
          <dgm:bulletEnabled val="1"/>
        </dgm:presLayoutVars>
      </dgm:prSet>
      <dgm:spPr/>
    </dgm:pt>
    <dgm:pt modelId="{0DF432CC-EC57-40DC-B384-CCC423C9011E}" type="pres">
      <dgm:prSet presAssocID="{D5B8F5CC-5CFC-4D6A-9435-E1A6293FA850}" presName="ThreeNodes_2_text" presStyleLbl="node1" presStyleIdx="2" presStyleCnt="3">
        <dgm:presLayoutVars>
          <dgm:bulletEnabled val="1"/>
        </dgm:presLayoutVars>
      </dgm:prSet>
      <dgm:spPr/>
    </dgm:pt>
    <dgm:pt modelId="{891A5200-5F98-4636-9338-C9E108DD5624}" type="pres">
      <dgm:prSet presAssocID="{D5B8F5CC-5CFC-4D6A-9435-E1A6293FA850}" presName="ThreeNodes_3_text" presStyleLbl="node1" presStyleIdx="2" presStyleCnt="3">
        <dgm:presLayoutVars>
          <dgm:bulletEnabled val="1"/>
        </dgm:presLayoutVars>
      </dgm:prSet>
      <dgm:spPr/>
    </dgm:pt>
  </dgm:ptLst>
  <dgm:cxnLst>
    <dgm:cxn modelId="{C9938C1D-6F0D-4EB3-BEB7-B93A09615A49}" type="presOf" srcId="{529A1925-F3C6-491C-9267-80D88A80DE7F}" destId="{8A729EAC-B080-4E17-988B-8C2E144AC057}" srcOrd="1" destOrd="0" presId="urn:microsoft.com/office/officeart/2005/8/layout/vProcess5"/>
    <dgm:cxn modelId="{C6F3FE28-313D-4099-AC4F-D465DE2694A5}" type="presOf" srcId="{EF604DF7-981A-492B-B503-4DC7D313BABD}" destId="{891A5200-5F98-4636-9338-C9E108DD5624}" srcOrd="1" destOrd="0" presId="urn:microsoft.com/office/officeart/2005/8/layout/vProcess5"/>
    <dgm:cxn modelId="{15FA826B-B7F0-41FC-B2FC-90675988BE44}" type="presOf" srcId="{D5B8F5CC-5CFC-4D6A-9435-E1A6293FA850}" destId="{7753DD86-E61A-4880-9E68-F85F8BABFA32}" srcOrd="0" destOrd="0" presId="urn:microsoft.com/office/officeart/2005/8/layout/vProcess5"/>
    <dgm:cxn modelId="{C9D4EB82-28C0-4780-B70B-A600E87A0184}" type="presOf" srcId="{05C21335-581C-4B78-B720-BF6C6693FB86}" destId="{5A8168ED-0FA3-48BD-9677-2383AEDF8962}" srcOrd="0" destOrd="0" presId="urn:microsoft.com/office/officeart/2005/8/layout/vProcess5"/>
    <dgm:cxn modelId="{DE1EC383-719B-45F1-995F-8A0A86986C42}" type="presOf" srcId="{8EB92956-D7EA-48F7-8D45-075DE0C79199}" destId="{51E0EE1D-0F02-44C4-A5BE-26208203728D}" srcOrd="0" destOrd="0" presId="urn:microsoft.com/office/officeart/2005/8/layout/vProcess5"/>
    <dgm:cxn modelId="{E54AD5A7-998D-4F0C-A7D8-A1291BEB42A4}" type="presOf" srcId="{8EB92956-D7EA-48F7-8D45-075DE0C79199}" destId="{0DF432CC-EC57-40DC-B384-CCC423C9011E}" srcOrd="1" destOrd="0" presId="urn:microsoft.com/office/officeart/2005/8/layout/vProcess5"/>
    <dgm:cxn modelId="{631541B3-F845-40D2-8B3D-B91221DC5DCF}" type="presOf" srcId="{F041FB07-D3C5-4569-9607-8E5C6B0ADA02}" destId="{F6172879-B8F3-4831-82B5-007F0C4164B5}" srcOrd="0" destOrd="0" presId="urn:microsoft.com/office/officeart/2005/8/layout/vProcess5"/>
    <dgm:cxn modelId="{D3EA43C0-C6CD-4019-941A-6F5DB7E954AB}" type="presOf" srcId="{EF604DF7-981A-492B-B503-4DC7D313BABD}" destId="{79830AAC-B5FC-4D85-AF5D-F95362CEDB60}" srcOrd="0" destOrd="0" presId="urn:microsoft.com/office/officeart/2005/8/layout/vProcess5"/>
    <dgm:cxn modelId="{D545E5E1-6557-4131-A6BF-4673EB25DE4E}" type="presOf" srcId="{529A1925-F3C6-491C-9267-80D88A80DE7F}" destId="{6A135CE0-93B1-458D-81C6-818AA0973092}" srcOrd="0" destOrd="0" presId="urn:microsoft.com/office/officeart/2005/8/layout/vProcess5"/>
    <dgm:cxn modelId="{FB936CEA-BD66-4947-8DCF-F5642E50DBB7}" srcId="{D5B8F5CC-5CFC-4D6A-9435-E1A6293FA850}" destId="{8EB92956-D7EA-48F7-8D45-075DE0C79199}" srcOrd="1" destOrd="0" parTransId="{4E7BBB17-A049-49A3-8C76-CF273A075BD7}" sibTransId="{F041FB07-D3C5-4569-9607-8E5C6B0ADA02}"/>
    <dgm:cxn modelId="{F19C6CD1-28A0-4E16-9269-8471B55BF853}" srcId="{D5B8F5CC-5CFC-4D6A-9435-E1A6293FA850}" destId="{529A1925-F3C6-491C-9267-80D88A80DE7F}" srcOrd="0" destOrd="0" parTransId="{D93CD102-CAFA-4877-B41E-DE0F119B1F88}" sibTransId="{05C21335-581C-4B78-B720-BF6C6693FB86}"/>
    <dgm:cxn modelId="{FDD19DFE-9711-438E-A3B0-B012A30915F1}" srcId="{D5B8F5CC-5CFC-4D6A-9435-E1A6293FA850}" destId="{EF604DF7-981A-492B-B503-4DC7D313BABD}" srcOrd="2" destOrd="0" parTransId="{1F107872-33F6-43B8-8D12-A588DE33BC0E}" sibTransId="{8C5B935A-D259-45F5-A789-3A292A9D14E8}"/>
    <dgm:cxn modelId="{69CC59DF-2578-47D9-9A58-6124F3BF6897}" type="presParOf" srcId="{7753DD86-E61A-4880-9E68-F85F8BABFA32}" destId="{FB21923A-6DBF-4438-A3B5-B8E837BD81C2}" srcOrd="0" destOrd="0" presId="urn:microsoft.com/office/officeart/2005/8/layout/vProcess5"/>
    <dgm:cxn modelId="{7DFC62F5-98F3-4200-987D-213550909EBE}" type="presParOf" srcId="{7753DD86-E61A-4880-9E68-F85F8BABFA32}" destId="{6A135CE0-93B1-458D-81C6-818AA0973092}" srcOrd="1" destOrd="0" presId="urn:microsoft.com/office/officeart/2005/8/layout/vProcess5"/>
    <dgm:cxn modelId="{433F0C02-A1B9-4FE9-B026-E899C41F0D7A}" type="presParOf" srcId="{7753DD86-E61A-4880-9E68-F85F8BABFA32}" destId="{51E0EE1D-0F02-44C4-A5BE-26208203728D}" srcOrd="2" destOrd="0" presId="urn:microsoft.com/office/officeart/2005/8/layout/vProcess5"/>
    <dgm:cxn modelId="{3399752C-C235-42D7-B8B0-6DD340642BB8}" type="presParOf" srcId="{7753DD86-E61A-4880-9E68-F85F8BABFA32}" destId="{79830AAC-B5FC-4D85-AF5D-F95362CEDB60}" srcOrd="3" destOrd="0" presId="urn:microsoft.com/office/officeart/2005/8/layout/vProcess5"/>
    <dgm:cxn modelId="{1727997F-7B91-4C2F-946A-A415AD57451E}" type="presParOf" srcId="{7753DD86-E61A-4880-9E68-F85F8BABFA32}" destId="{5A8168ED-0FA3-48BD-9677-2383AEDF8962}" srcOrd="4" destOrd="0" presId="urn:microsoft.com/office/officeart/2005/8/layout/vProcess5"/>
    <dgm:cxn modelId="{D675A712-E190-4A52-BC9F-ED7B7455787B}" type="presParOf" srcId="{7753DD86-E61A-4880-9E68-F85F8BABFA32}" destId="{F6172879-B8F3-4831-82B5-007F0C4164B5}" srcOrd="5" destOrd="0" presId="urn:microsoft.com/office/officeart/2005/8/layout/vProcess5"/>
    <dgm:cxn modelId="{CFE96483-3775-4171-B605-4B083A825EC6}" type="presParOf" srcId="{7753DD86-E61A-4880-9E68-F85F8BABFA32}" destId="{8A729EAC-B080-4E17-988B-8C2E144AC057}" srcOrd="6" destOrd="0" presId="urn:microsoft.com/office/officeart/2005/8/layout/vProcess5"/>
    <dgm:cxn modelId="{76B18184-ACFC-42EA-8879-5BEC3AFFCF90}" type="presParOf" srcId="{7753DD86-E61A-4880-9E68-F85F8BABFA32}" destId="{0DF432CC-EC57-40DC-B384-CCC423C9011E}" srcOrd="7" destOrd="0" presId="urn:microsoft.com/office/officeart/2005/8/layout/vProcess5"/>
    <dgm:cxn modelId="{C1945D27-E884-4A75-864D-2D061D4BFCC4}" type="presParOf" srcId="{7753DD86-E61A-4880-9E68-F85F8BABFA32}" destId="{891A5200-5F98-4636-9338-C9E108DD5624}"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399671-E83A-43D2-A29A-A0F9F68F0E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AA041C-BA9C-4F52-A589-1B95915F8624}">
      <dgm:prSet/>
      <dgm:spPr/>
      <dgm:t>
        <a:bodyPr/>
        <a:lstStyle/>
        <a:p>
          <a:pPr>
            <a:lnSpc>
              <a:spcPct val="100000"/>
            </a:lnSpc>
          </a:pPr>
          <a:r>
            <a:rPr lang="en-AU"/>
            <a:t>Provide the names of your Wellbeing Support Officers</a:t>
          </a:r>
          <a:endParaRPr lang="en-US"/>
        </a:p>
      </dgm:t>
    </dgm:pt>
    <dgm:pt modelId="{79182F9A-7388-454F-99AF-6F38B7C05897}" type="parTrans" cxnId="{CEA09295-B175-4659-9CA9-B99D05E28468}">
      <dgm:prSet/>
      <dgm:spPr/>
      <dgm:t>
        <a:bodyPr/>
        <a:lstStyle/>
        <a:p>
          <a:endParaRPr lang="en-US"/>
        </a:p>
      </dgm:t>
    </dgm:pt>
    <dgm:pt modelId="{AFC7DBDD-0EF2-4E56-B536-12162E5C8DE2}" type="sibTrans" cxnId="{CEA09295-B175-4659-9CA9-B99D05E28468}">
      <dgm:prSet/>
      <dgm:spPr/>
      <dgm:t>
        <a:bodyPr/>
        <a:lstStyle/>
        <a:p>
          <a:endParaRPr lang="en-US"/>
        </a:p>
      </dgm:t>
    </dgm:pt>
    <dgm:pt modelId="{22DEB30A-DCFC-4165-BA80-E5A3E2E06699}">
      <dgm:prSet/>
      <dgm:spPr/>
      <dgm:t>
        <a:bodyPr/>
        <a:lstStyle/>
        <a:p>
          <a:pPr>
            <a:lnSpc>
              <a:spcPct val="100000"/>
            </a:lnSpc>
          </a:pPr>
          <a:r>
            <a:rPr lang="en-AU"/>
            <a:t>Please make sure you only provide the advocate hours the individuals work for </a:t>
          </a:r>
          <a:r>
            <a:rPr lang="en-AU" u="sng"/>
            <a:t>your organisation</a:t>
          </a:r>
          <a:endParaRPr lang="en-US"/>
        </a:p>
      </dgm:t>
    </dgm:pt>
    <dgm:pt modelId="{CE553503-6DFE-4DEA-9A97-F0C519D85B1B}" type="parTrans" cxnId="{55B66E04-75C2-48C0-A53D-7572EF694523}">
      <dgm:prSet/>
      <dgm:spPr/>
      <dgm:t>
        <a:bodyPr/>
        <a:lstStyle/>
        <a:p>
          <a:endParaRPr lang="en-US"/>
        </a:p>
      </dgm:t>
    </dgm:pt>
    <dgm:pt modelId="{2BE0D9F7-7F33-47B3-8D49-6EF58A6991B6}" type="sibTrans" cxnId="{55B66E04-75C2-48C0-A53D-7572EF694523}">
      <dgm:prSet/>
      <dgm:spPr/>
      <dgm:t>
        <a:bodyPr/>
        <a:lstStyle/>
        <a:p>
          <a:endParaRPr lang="en-US"/>
        </a:p>
      </dgm:t>
    </dgm:pt>
    <dgm:pt modelId="{5889E2BD-9F97-42EB-B76D-4327B50D0C8C}">
      <dgm:prSet/>
      <dgm:spPr/>
      <dgm:t>
        <a:bodyPr/>
        <a:lstStyle/>
        <a:p>
          <a:pPr>
            <a:lnSpc>
              <a:spcPct val="100000"/>
            </a:lnSpc>
          </a:pPr>
          <a:r>
            <a:rPr lang="en-AU" b="0" i="0"/>
            <a:t>Advocates can work across multiple ESO’s – however we will be considering their total combined hours</a:t>
          </a:r>
          <a:endParaRPr lang="en-AU"/>
        </a:p>
      </dgm:t>
    </dgm:pt>
    <dgm:pt modelId="{880B95CF-ED78-4FDB-8823-4905E6CF9381}" type="parTrans" cxnId="{E5353AB4-2060-48B8-8431-8BFF835D25F4}">
      <dgm:prSet/>
      <dgm:spPr/>
      <dgm:t>
        <a:bodyPr/>
        <a:lstStyle/>
        <a:p>
          <a:endParaRPr lang="en-US"/>
        </a:p>
      </dgm:t>
    </dgm:pt>
    <dgm:pt modelId="{D0360317-E4A9-4B16-B091-6E2E39E3D5BD}" type="sibTrans" cxnId="{E5353AB4-2060-48B8-8431-8BFF835D25F4}">
      <dgm:prSet/>
      <dgm:spPr/>
      <dgm:t>
        <a:bodyPr/>
        <a:lstStyle/>
        <a:p>
          <a:endParaRPr lang="en-US"/>
        </a:p>
      </dgm:t>
    </dgm:pt>
    <dgm:pt modelId="{45108830-C0AE-4247-9B71-F54843C3D9E7}">
      <dgm:prSet/>
      <dgm:spPr/>
      <dgm:t>
        <a:bodyPr/>
        <a:lstStyle/>
        <a:p>
          <a:pPr>
            <a:lnSpc>
              <a:spcPct val="100000"/>
            </a:lnSpc>
          </a:pPr>
          <a:r>
            <a:rPr lang="en-AU"/>
            <a:t>Ensure that named advocates are included in the ATDP register – we will be cross checking</a:t>
          </a:r>
          <a:endParaRPr lang="en-US"/>
        </a:p>
      </dgm:t>
    </dgm:pt>
    <dgm:pt modelId="{52F57EA7-8261-4751-97D1-8A3ED85638D0}" type="parTrans" cxnId="{397344C5-195D-4D59-A2E6-21F590A4BF58}">
      <dgm:prSet/>
      <dgm:spPr/>
      <dgm:t>
        <a:bodyPr/>
        <a:lstStyle/>
        <a:p>
          <a:endParaRPr lang="en-US"/>
        </a:p>
      </dgm:t>
    </dgm:pt>
    <dgm:pt modelId="{99F5D826-F90B-46AE-9798-079BCE092C40}" type="sibTrans" cxnId="{397344C5-195D-4D59-A2E6-21F590A4BF58}">
      <dgm:prSet/>
      <dgm:spPr/>
      <dgm:t>
        <a:bodyPr/>
        <a:lstStyle/>
        <a:p>
          <a:endParaRPr lang="en-US"/>
        </a:p>
      </dgm:t>
    </dgm:pt>
    <dgm:pt modelId="{13D33FCC-59AA-43BE-B4A8-E2D169D235D0}" type="pres">
      <dgm:prSet presAssocID="{B6399671-E83A-43D2-A29A-A0F9F68F0ED5}" presName="root" presStyleCnt="0">
        <dgm:presLayoutVars>
          <dgm:dir/>
          <dgm:resizeHandles val="exact"/>
        </dgm:presLayoutVars>
      </dgm:prSet>
      <dgm:spPr/>
    </dgm:pt>
    <dgm:pt modelId="{86A9E45E-F5DE-43AF-AD6A-C0031EEE3442}" type="pres">
      <dgm:prSet presAssocID="{63AA041C-BA9C-4F52-A589-1B95915F8624}" presName="compNode" presStyleCnt="0"/>
      <dgm:spPr/>
    </dgm:pt>
    <dgm:pt modelId="{FC0060E2-563F-4FB3-8CC4-0D983B7E425B}" type="pres">
      <dgm:prSet presAssocID="{63AA041C-BA9C-4F52-A589-1B95915F8624}" presName="bgRect" presStyleLbl="bgShp" presStyleIdx="0" presStyleCnt="4"/>
      <dgm:spPr/>
    </dgm:pt>
    <dgm:pt modelId="{4F3C6DB2-8EC4-4E8C-99A8-2CE17F7CFE9B}" type="pres">
      <dgm:prSet presAssocID="{63AA041C-BA9C-4F52-A589-1B95915F86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D89AF2B2-35C8-428B-9B19-BB4733A37399}" type="pres">
      <dgm:prSet presAssocID="{63AA041C-BA9C-4F52-A589-1B95915F8624}" presName="spaceRect" presStyleCnt="0"/>
      <dgm:spPr/>
    </dgm:pt>
    <dgm:pt modelId="{166F1696-4B04-45EE-9BC8-513C876FA2F4}" type="pres">
      <dgm:prSet presAssocID="{63AA041C-BA9C-4F52-A589-1B95915F8624}" presName="parTx" presStyleLbl="revTx" presStyleIdx="0" presStyleCnt="4">
        <dgm:presLayoutVars>
          <dgm:chMax val="0"/>
          <dgm:chPref val="0"/>
        </dgm:presLayoutVars>
      </dgm:prSet>
      <dgm:spPr/>
    </dgm:pt>
    <dgm:pt modelId="{1E7AD9B8-BB5F-4D7D-AA89-320887F3FCE1}" type="pres">
      <dgm:prSet presAssocID="{AFC7DBDD-0EF2-4E56-B536-12162E5C8DE2}" presName="sibTrans" presStyleCnt="0"/>
      <dgm:spPr/>
    </dgm:pt>
    <dgm:pt modelId="{18D45FD2-BE44-45AC-8B3C-41734D8771E0}" type="pres">
      <dgm:prSet presAssocID="{5889E2BD-9F97-42EB-B76D-4327B50D0C8C}" presName="compNode" presStyleCnt="0"/>
      <dgm:spPr/>
    </dgm:pt>
    <dgm:pt modelId="{C7B68833-3C1F-4C93-A20B-FC049F38A27D}" type="pres">
      <dgm:prSet presAssocID="{5889E2BD-9F97-42EB-B76D-4327B50D0C8C}" presName="bgRect" presStyleLbl="bgShp" presStyleIdx="1" presStyleCnt="4"/>
      <dgm:spPr/>
    </dgm:pt>
    <dgm:pt modelId="{636C53F1-4C04-48EB-BC2E-273757E58397}" type="pres">
      <dgm:prSet presAssocID="{5889E2BD-9F97-42EB-B76D-4327B50D0C8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g"/>
        </a:ext>
      </dgm:extLst>
    </dgm:pt>
    <dgm:pt modelId="{156F0104-7E6B-47B9-999E-B893C2360BA2}" type="pres">
      <dgm:prSet presAssocID="{5889E2BD-9F97-42EB-B76D-4327B50D0C8C}" presName="spaceRect" presStyleCnt="0"/>
      <dgm:spPr/>
    </dgm:pt>
    <dgm:pt modelId="{8086F0B5-FBCC-451F-B352-1D76310A6A94}" type="pres">
      <dgm:prSet presAssocID="{5889E2BD-9F97-42EB-B76D-4327B50D0C8C}" presName="parTx" presStyleLbl="revTx" presStyleIdx="1" presStyleCnt="4">
        <dgm:presLayoutVars>
          <dgm:chMax val="0"/>
          <dgm:chPref val="0"/>
        </dgm:presLayoutVars>
      </dgm:prSet>
      <dgm:spPr/>
    </dgm:pt>
    <dgm:pt modelId="{05563BBA-D1E9-454E-898E-DECC2B879F2C}" type="pres">
      <dgm:prSet presAssocID="{D0360317-E4A9-4B16-B091-6E2E39E3D5BD}" presName="sibTrans" presStyleCnt="0"/>
      <dgm:spPr/>
    </dgm:pt>
    <dgm:pt modelId="{52CDD8C8-4D9F-422E-AF15-796C80488A16}" type="pres">
      <dgm:prSet presAssocID="{22DEB30A-DCFC-4165-BA80-E5A3E2E06699}" presName="compNode" presStyleCnt="0"/>
      <dgm:spPr/>
    </dgm:pt>
    <dgm:pt modelId="{400CD12E-39D0-415A-911C-5874A6E0AECC}" type="pres">
      <dgm:prSet presAssocID="{22DEB30A-DCFC-4165-BA80-E5A3E2E06699}" presName="bgRect" presStyleLbl="bgShp" presStyleIdx="2" presStyleCnt="4"/>
      <dgm:spPr/>
    </dgm:pt>
    <dgm:pt modelId="{07223D56-C446-4371-A57F-824B53A85D01}" type="pres">
      <dgm:prSet presAssocID="{22DEB30A-DCFC-4165-BA80-E5A3E2E066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DEC59A02-A6FF-4115-AF61-00AA8B2B7CBD}" type="pres">
      <dgm:prSet presAssocID="{22DEB30A-DCFC-4165-BA80-E5A3E2E06699}" presName="spaceRect" presStyleCnt="0"/>
      <dgm:spPr/>
    </dgm:pt>
    <dgm:pt modelId="{B482A37B-C415-4D9B-BCCE-E830B4207BB2}" type="pres">
      <dgm:prSet presAssocID="{22DEB30A-DCFC-4165-BA80-E5A3E2E06699}" presName="parTx" presStyleLbl="revTx" presStyleIdx="2" presStyleCnt="4">
        <dgm:presLayoutVars>
          <dgm:chMax val="0"/>
          <dgm:chPref val="0"/>
        </dgm:presLayoutVars>
      </dgm:prSet>
      <dgm:spPr/>
    </dgm:pt>
    <dgm:pt modelId="{709C4089-A833-4D46-B4CB-C5A80F24C5ED}" type="pres">
      <dgm:prSet presAssocID="{2BE0D9F7-7F33-47B3-8D49-6EF58A6991B6}" presName="sibTrans" presStyleCnt="0"/>
      <dgm:spPr/>
    </dgm:pt>
    <dgm:pt modelId="{81EE469A-513B-4140-A87B-4167EE49E713}" type="pres">
      <dgm:prSet presAssocID="{45108830-C0AE-4247-9B71-F54843C3D9E7}" presName="compNode" presStyleCnt="0"/>
      <dgm:spPr/>
    </dgm:pt>
    <dgm:pt modelId="{56F30912-0D22-4E42-8DB1-02F3677A2A83}" type="pres">
      <dgm:prSet presAssocID="{45108830-C0AE-4247-9B71-F54843C3D9E7}" presName="bgRect" presStyleLbl="bgShp" presStyleIdx="3" presStyleCnt="4" custLinFactNeighborX="-51"/>
      <dgm:spPr/>
    </dgm:pt>
    <dgm:pt modelId="{6CDA4B95-1DF1-4DC0-89B2-5993CA1949FA}" type="pres">
      <dgm:prSet presAssocID="{45108830-C0AE-4247-9B71-F54843C3D9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90888996-6758-4A84-BF21-AD7C8F8660A4}" type="pres">
      <dgm:prSet presAssocID="{45108830-C0AE-4247-9B71-F54843C3D9E7}" presName="spaceRect" presStyleCnt="0"/>
      <dgm:spPr/>
    </dgm:pt>
    <dgm:pt modelId="{150E89EF-D31B-4457-A827-032786EF68DF}" type="pres">
      <dgm:prSet presAssocID="{45108830-C0AE-4247-9B71-F54843C3D9E7}" presName="parTx" presStyleLbl="revTx" presStyleIdx="3" presStyleCnt="4">
        <dgm:presLayoutVars>
          <dgm:chMax val="0"/>
          <dgm:chPref val="0"/>
        </dgm:presLayoutVars>
      </dgm:prSet>
      <dgm:spPr/>
    </dgm:pt>
  </dgm:ptLst>
  <dgm:cxnLst>
    <dgm:cxn modelId="{55B66E04-75C2-48C0-A53D-7572EF694523}" srcId="{B6399671-E83A-43D2-A29A-A0F9F68F0ED5}" destId="{22DEB30A-DCFC-4165-BA80-E5A3E2E06699}" srcOrd="2" destOrd="0" parTransId="{CE553503-6DFE-4DEA-9A97-F0C519D85B1B}" sibTransId="{2BE0D9F7-7F33-47B3-8D49-6EF58A6991B6}"/>
    <dgm:cxn modelId="{58E22D23-958A-4B6C-94D3-DDC6D360E972}" type="presOf" srcId="{5889E2BD-9F97-42EB-B76D-4327B50D0C8C}" destId="{8086F0B5-FBCC-451F-B352-1D76310A6A94}" srcOrd="0" destOrd="0" presId="urn:microsoft.com/office/officeart/2018/2/layout/IconVerticalSolidList"/>
    <dgm:cxn modelId="{0495325B-EB3F-4198-AF4B-FBDDCF686165}" type="presOf" srcId="{B6399671-E83A-43D2-A29A-A0F9F68F0ED5}" destId="{13D33FCC-59AA-43BE-B4A8-E2D169D235D0}" srcOrd="0" destOrd="0" presId="urn:microsoft.com/office/officeart/2018/2/layout/IconVerticalSolidList"/>
    <dgm:cxn modelId="{F5BFDB56-E0B8-4737-B714-AF89E3B4D964}" type="presOf" srcId="{63AA041C-BA9C-4F52-A589-1B95915F8624}" destId="{166F1696-4B04-45EE-9BC8-513C876FA2F4}" srcOrd="0" destOrd="0" presId="urn:microsoft.com/office/officeart/2018/2/layout/IconVerticalSolidList"/>
    <dgm:cxn modelId="{2A6F7291-5774-4234-876C-B688EFD6C225}" type="presOf" srcId="{22DEB30A-DCFC-4165-BA80-E5A3E2E06699}" destId="{B482A37B-C415-4D9B-BCCE-E830B4207BB2}" srcOrd="0" destOrd="0" presId="urn:microsoft.com/office/officeart/2018/2/layout/IconVerticalSolidList"/>
    <dgm:cxn modelId="{CEA09295-B175-4659-9CA9-B99D05E28468}" srcId="{B6399671-E83A-43D2-A29A-A0F9F68F0ED5}" destId="{63AA041C-BA9C-4F52-A589-1B95915F8624}" srcOrd="0" destOrd="0" parTransId="{79182F9A-7388-454F-99AF-6F38B7C05897}" sibTransId="{AFC7DBDD-0EF2-4E56-B536-12162E5C8DE2}"/>
    <dgm:cxn modelId="{E5353AB4-2060-48B8-8431-8BFF835D25F4}" srcId="{B6399671-E83A-43D2-A29A-A0F9F68F0ED5}" destId="{5889E2BD-9F97-42EB-B76D-4327B50D0C8C}" srcOrd="1" destOrd="0" parTransId="{880B95CF-ED78-4FDB-8823-4905E6CF9381}" sibTransId="{D0360317-E4A9-4B16-B091-6E2E39E3D5BD}"/>
    <dgm:cxn modelId="{1FAFCBDF-6D65-4D48-94F7-25E6654E0AD1}" type="presOf" srcId="{45108830-C0AE-4247-9B71-F54843C3D9E7}" destId="{150E89EF-D31B-4457-A827-032786EF68DF}" srcOrd="0" destOrd="0" presId="urn:microsoft.com/office/officeart/2018/2/layout/IconVerticalSolidList"/>
    <dgm:cxn modelId="{397344C5-195D-4D59-A2E6-21F590A4BF58}" srcId="{B6399671-E83A-43D2-A29A-A0F9F68F0ED5}" destId="{45108830-C0AE-4247-9B71-F54843C3D9E7}" srcOrd="3" destOrd="0" parTransId="{52F57EA7-8261-4751-97D1-8A3ED85638D0}" sibTransId="{99F5D826-F90B-46AE-9798-079BCE092C40}"/>
    <dgm:cxn modelId="{AF4DD44B-5A36-4E9C-A0E3-BBAA061F34EA}" type="presParOf" srcId="{13D33FCC-59AA-43BE-B4A8-E2D169D235D0}" destId="{86A9E45E-F5DE-43AF-AD6A-C0031EEE3442}" srcOrd="0" destOrd="0" presId="urn:microsoft.com/office/officeart/2018/2/layout/IconVerticalSolidList"/>
    <dgm:cxn modelId="{CD80CFE9-771E-41F5-BBE2-EDBD2D5ECE2A}" type="presParOf" srcId="{86A9E45E-F5DE-43AF-AD6A-C0031EEE3442}" destId="{FC0060E2-563F-4FB3-8CC4-0D983B7E425B}" srcOrd="0" destOrd="0" presId="urn:microsoft.com/office/officeart/2018/2/layout/IconVerticalSolidList"/>
    <dgm:cxn modelId="{EC52B867-7BF8-44B3-97D1-0C3D07E30C69}" type="presParOf" srcId="{86A9E45E-F5DE-43AF-AD6A-C0031EEE3442}" destId="{4F3C6DB2-8EC4-4E8C-99A8-2CE17F7CFE9B}" srcOrd="1" destOrd="0" presId="urn:microsoft.com/office/officeart/2018/2/layout/IconVerticalSolidList"/>
    <dgm:cxn modelId="{DFD4FFEC-F561-43AD-A30C-9D2E493AE990}" type="presParOf" srcId="{86A9E45E-F5DE-43AF-AD6A-C0031EEE3442}" destId="{D89AF2B2-35C8-428B-9B19-BB4733A37399}" srcOrd="2" destOrd="0" presId="urn:microsoft.com/office/officeart/2018/2/layout/IconVerticalSolidList"/>
    <dgm:cxn modelId="{8F9BE7B2-4E61-4307-847A-6DE0CE3695A7}" type="presParOf" srcId="{86A9E45E-F5DE-43AF-AD6A-C0031EEE3442}" destId="{166F1696-4B04-45EE-9BC8-513C876FA2F4}" srcOrd="3" destOrd="0" presId="urn:microsoft.com/office/officeart/2018/2/layout/IconVerticalSolidList"/>
    <dgm:cxn modelId="{8F2A9D57-B3E2-4DF7-9130-B053E23151C4}" type="presParOf" srcId="{13D33FCC-59AA-43BE-B4A8-E2D169D235D0}" destId="{1E7AD9B8-BB5F-4D7D-AA89-320887F3FCE1}" srcOrd="1" destOrd="0" presId="urn:microsoft.com/office/officeart/2018/2/layout/IconVerticalSolidList"/>
    <dgm:cxn modelId="{05658643-E6B1-448E-9250-655BE04D3991}" type="presParOf" srcId="{13D33FCC-59AA-43BE-B4A8-E2D169D235D0}" destId="{18D45FD2-BE44-45AC-8B3C-41734D8771E0}" srcOrd="2" destOrd="0" presId="urn:microsoft.com/office/officeart/2018/2/layout/IconVerticalSolidList"/>
    <dgm:cxn modelId="{B1BA881A-86FC-4DAF-AB1E-9DFAE8569457}" type="presParOf" srcId="{18D45FD2-BE44-45AC-8B3C-41734D8771E0}" destId="{C7B68833-3C1F-4C93-A20B-FC049F38A27D}" srcOrd="0" destOrd="0" presId="urn:microsoft.com/office/officeart/2018/2/layout/IconVerticalSolidList"/>
    <dgm:cxn modelId="{01107900-ED33-43DB-8A39-0BB81760DD86}" type="presParOf" srcId="{18D45FD2-BE44-45AC-8B3C-41734D8771E0}" destId="{636C53F1-4C04-48EB-BC2E-273757E58397}" srcOrd="1" destOrd="0" presId="urn:microsoft.com/office/officeart/2018/2/layout/IconVerticalSolidList"/>
    <dgm:cxn modelId="{D63137E2-D5FC-4C5B-8F60-71FE35ACFEE5}" type="presParOf" srcId="{18D45FD2-BE44-45AC-8B3C-41734D8771E0}" destId="{156F0104-7E6B-47B9-999E-B893C2360BA2}" srcOrd="2" destOrd="0" presId="urn:microsoft.com/office/officeart/2018/2/layout/IconVerticalSolidList"/>
    <dgm:cxn modelId="{A4A40C14-8930-46EB-9450-F2F590744A30}" type="presParOf" srcId="{18D45FD2-BE44-45AC-8B3C-41734D8771E0}" destId="{8086F0B5-FBCC-451F-B352-1D76310A6A94}" srcOrd="3" destOrd="0" presId="urn:microsoft.com/office/officeart/2018/2/layout/IconVerticalSolidList"/>
    <dgm:cxn modelId="{DE060B06-2375-4DF0-A7B3-AA2585B5B63B}" type="presParOf" srcId="{13D33FCC-59AA-43BE-B4A8-E2D169D235D0}" destId="{05563BBA-D1E9-454E-898E-DECC2B879F2C}" srcOrd="3" destOrd="0" presId="urn:microsoft.com/office/officeart/2018/2/layout/IconVerticalSolidList"/>
    <dgm:cxn modelId="{0EB364B9-15A9-4B13-8A12-EA638742E71E}" type="presParOf" srcId="{13D33FCC-59AA-43BE-B4A8-E2D169D235D0}" destId="{52CDD8C8-4D9F-422E-AF15-796C80488A16}" srcOrd="4" destOrd="0" presId="urn:microsoft.com/office/officeart/2018/2/layout/IconVerticalSolidList"/>
    <dgm:cxn modelId="{094113CF-502E-42CC-A81C-B40907B629B7}" type="presParOf" srcId="{52CDD8C8-4D9F-422E-AF15-796C80488A16}" destId="{400CD12E-39D0-415A-911C-5874A6E0AECC}" srcOrd="0" destOrd="0" presId="urn:microsoft.com/office/officeart/2018/2/layout/IconVerticalSolidList"/>
    <dgm:cxn modelId="{B5804633-1AD6-43C5-8099-2D2BEDCB388A}" type="presParOf" srcId="{52CDD8C8-4D9F-422E-AF15-796C80488A16}" destId="{07223D56-C446-4371-A57F-824B53A85D01}" srcOrd="1" destOrd="0" presId="urn:microsoft.com/office/officeart/2018/2/layout/IconVerticalSolidList"/>
    <dgm:cxn modelId="{E96A1C73-8433-40B2-A8A0-10E91FBC3AD3}" type="presParOf" srcId="{52CDD8C8-4D9F-422E-AF15-796C80488A16}" destId="{DEC59A02-A6FF-4115-AF61-00AA8B2B7CBD}" srcOrd="2" destOrd="0" presId="urn:microsoft.com/office/officeart/2018/2/layout/IconVerticalSolidList"/>
    <dgm:cxn modelId="{97C868E4-95AE-48A4-9CC6-7E83BB67BBA2}" type="presParOf" srcId="{52CDD8C8-4D9F-422E-AF15-796C80488A16}" destId="{B482A37B-C415-4D9B-BCCE-E830B4207BB2}" srcOrd="3" destOrd="0" presId="urn:microsoft.com/office/officeart/2018/2/layout/IconVerticalSolidList"/>
    <dgm:cxn modelId="{0579C5F6-BDE7-4998-A8D7-86B029DC7B1A}" type="presParOf" srcId="{13D33FCC-59AA-43BE-B4A8-E2D169D235D0}" destId="{709C4089-A833-4D46-B4CB-C5A80F24C5ED}" srcOrd="5" destOrd="0" presId="urn:microsoft.com/office/officeart/2018/2/layout/IconVerticalSolidList"/>
    <dgm:cxn modelId="{DC11319F-7761-4C58-8E61-65F2B97494F0}" type="presParOf" srcId="{13D33FCC-59AA-43BE-B4A8-E2D169D235D0}" destId="{81EE469A-513B-4140-A87B-4167EE49E713}" srcOrd="6" destOrd="0" presId="urn:microsoft.com/office/officeart/2018/2/layout/IconVerticalSolidList"/>
    <dgm:cxn modelId="{27CBE036-DFE5-4313-8A95-BDCD724E18C8}" type="presParOf" srcId="{81EE469A-513B-4140-A87B-4167EE49E713}" destId="{56F30912-0D22-4E42-8DB1-02F3677A2A83}" srcOrd="0" destOrd="0" presId="urn:microsoft.com/office/officeart/2018/2/layout/IconVerticalSolidList"/>
    <dgm:cxn modelId="{18DCA23E-8D06-4E0A-9EB5-E2E002300EEA}" type="presParOf" srcId="{81EE469A-513B-4140-A87B-4167EE49E713}" destId="{6CDA4B95-1DF1-4DC0-89B2-5993CA1949FA}" srcOrd="1" destOrd="0" presId="urn:microsoft.com/office/officeart/2018/2/layout/IconVerticalSolidList"/>
    <dgm:cxn modelId="{D0DF9EA2-1F44-434D-ACDD-158F909F8FC9}" type="presParOf" srcId="{81EE469A-513B-4140-A87B-4167EE49E713}" destId="{90888996-6758-4A84-BF21-AD7C8F8660A4}" srcOrd="2" destOrd="0" presId="urn:microsoft.com/office/officeart/2018/2/layout/IconVerticalSolidList"/>
    <dgm:cxn modelId="{D3B7ADE7-A7B4-4F95-B7E5-36DDAD1D4DCE}" type="presParOf" srcId="{81EE469A-513B-4140-A87B-4167EE49E713}" destId="{150E89EF-D31B-4457-A827-032786EF68D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B01FD-E0BD-4104-B308-C6FBBEF3598A}">
      <dsp:nvSpPr>
        <dsp:cNvPr id="0" name=""/>
        <dsp:cNvSpPr/>
      </dsp:nvSpPr>
      <dsp:spPr>
        <a:xfrm rot="10800000">
          <a:off x="1701354" y="345"/>
          <a:ext cx="5951811" cy="8088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683" tIns="87630" rIns="163576" bIns="87630" numCol="1" spcCol="1270" anchor="ctr" anchorCtr="0">
          <a:noAutofit/>
        </a:bodyPr>
        <a:lstStyle/>
        <a:p>
          <a:pPr marL="0" lvl="0" indent="0" algn="ctr" defTabSz="1022350">
            <a:lnSpc>
              <a:spcPct val="90000"/>
            </a:lnSpc>
            <a:spcBef>
              <a:spcPct val="0"/>
            </a:spcBef>
            <a:spcAft>
              <a:spcPct val="35000"/>
            </a:spcAft>
            <a:buNone/>
          </a:pPr>
          <a:r>
            <a:rPr lang="en-AU" sz="2300" kern="1200"/>
            <a:t>The demand for claims advocacy is growing</a:t>
          </a:r>
        </a:p>
      </dsp:txBody>
      <dsp:txXfrm rot="10800000">
        <a:off x="1903568" y="345"/>
        <a:ext cx="5749597" cy="808856"/>
      </dsp:txXfrm>
    </dsp:sp>
    <dsp:sp modelId="{74C1849C-CACC-4B37-9692-088639E681D4}">
      <dsp:nvSpPr>
        <dsp:cNvPr id="0" name=""/>
        <dsp:cNvSpPr/>
      </dsp:nvSpPr>
      <dsp:spPr>
        <a:xfrm>
          <a:off x="1296926" y="345"/>
          <a:ext cx="808856" cy="808856"/>
        </a:xfrm>
        <a:prstGeom prst="ellipse">
          <a:avLst/>
        </a:prstGeom>
        <a:blipFill>
          <a:blip xmlns:r="http://schemas.openxmlformats.org/officeDocument/2006/relationships" r:embed="rId1"/>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442659-1154-49FB-9842-D4F2876327D9}">
      <dsp:nvSpPr>
        <dsp:cNvPr id="0" name=""/>
        <dsp:cNvSpPr/>
      </dsp:nvSpPr>
      <dsp:spPr>
        <a:xfrm rot="10800000">
          <a:off x="1701354" y="1011416"/>
          <a:ext cx="5951811" cy="8088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683" tIns="87630" rIns="163576" bIns="87630" numCol="1" spcCol="1270" anchor="ctr" anchorCtr="0">
          <a:noAutofit/>
        </a:bodyPr>
        <a:lstStyle/>
        <a:p>
          <a:pPr marL="0" lvl="0" indent="0" algn="ctr" defTabSz="1022350">
            <a:lnSpc>
              <a:spcPct val="90000"/>
            </a:lnSpc>
            <a:spcBef>
              <a:spcPct val="0"/>
            </a:spcBef>
            <a:spcAft>
              <a:spcPct val="35000"/>
            </a:spcAft>
            <a:buNone/>
          </a:pPr>
          <a:r>
            <a:rPr lang="en-AU" sz="2300" kern="1200"/>
            <a:t>The system relies too heavily on volunteers</a:t>
          </a:r>
        </a:p>
      </dsp:txBody>
      <dsp:txXfrm rot="10800000">
        <a:off x="1903568" y="1011416"/>
        <a:ext cx="5749597" cy="808856"/>
      </dsp:txXfrm>
    </dsp:sp>
    <dsp:sp modelId="{C73E2214-F628-4210-AF4A-E54518EFB83F}">
      <dsp:nvSpPr>
        <dsp:cNvPr id="0" name=""/>
        <dsp:cNvSpPr/>
      </dsp:nvSpPr>
      <dsp:spPr>
        <a:xfrm>
          <a:off x="1296926" y="1011416"/>
          <a:ext cx="808856" cy="80885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CEC380-7A48-494A-8920-DBFD688B9D2A}">
      <dsp:nvSpPr>
        <dsp:cNvPr id="0" name=""/>
        <dsp:cNvSpPr/>
      </dsp:nvSpPr>
      <dsp:spPr>
        <a:xfrm rot="10800000">
          <a:off x="1701354" y="2022487"/>
          <a:ext cx="5951811" cy="80885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6683" tIns="87630" rIns="163576" bIns="87630" numCol="1" spcCol="1270" anchor="ctr" anchorCtr="0">
          <a:noAutofit/>
        </a:bodyPr>
        <a:lstStyle/>
        <a:p>
          <a:pPr marL="0" lvl="0" indent="0" algn="ctr" defTabSz="1022350">
            <a:lnSpc>
              <a:spcPct val="90000"/>
            </a:lnSpc>
            <a:spcBef>
              <a:spcPct val="0"/>
            </a:spcBef>
            <a:spcAft>
              <a:spcPct val="35000"/>
            </a:spcAft>
            <a:buNone/>
          </a:pPr>
          <a:r>
            <a:rPr lang="en-AU" sz="2300" kern="1200"/>
            <a:t>Previous funding system wasn’t sustainable</a:t>
          </a:r>
        </a:p>
      </dsp:txBody>
      <dsp:txXfrm rot="10800000">
        <a:off x="1903568" y="2022487"/>
        <a:ext cx="5749597" cy="808856"/>
      </dsp:txXfrm>
    </dsp:sp>
    <dsp:sp modelId="{75A045FC-BBD1-4A1E-B0D8-CCA865556539}">
      <dsp:nvSpPr>
        <dsp:cNvPr id="0" name=""/>
        <dsp:cNvSpPr/>
      </dsp:nvSpPr>
      <dsp:spPr>
        <a:xfrm>
          <a:off x="1296926" y="2022487"/>
          <a:ext cx="808856" cy="808856"/>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AC3EA-7E73-4DA5-991B-F5372E713D84}">
      <dsp:nvSpPr>
        <dsp:cNvPr id="0" name=""/>
        <dsp:cNvSpPr/>
      </dsp:nvSpPr>
      <dsp:spPr>
        <a:xfrm>
          <a:off x="0" y="0"/>
          <a:ext cx="7807740" cy="10684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solidFill>
                <a:schemeClr val="bg1"/>
              </a:solidFill>
            </a:rPr>
            <a:t>Veteran Advocacy should be available, high quality and properly regulated</a:t>
          </a:r>
        </a:p>
      </dsp:txBody>
      <dsp:txXfrm>
        <a:off x="1668393" y="0"/>
        <a:ext cx="6139346" cy="1068456"/>
      </dsp:txXfrm>
    </dsp:sp>
    <dsp:sp modelId="{C2608A61-F873-41A2-A235-4749E1D8EBCE}">
      <dsp:nvSpPr>
        <dsp:cNvPr id="0" name=""/>
        <dsp:cNvSpPr/>
      </dsp:nvSpPr>
      <dsp:spPr>
        <a:xfrm>
          <a:off x="106845" y="106845"/>
          <a:ext cx="1561548" cy="854765"/>
        </a:xfrm>
        <a:prstGeom prst="roundRect">
          <a:avLst>
            <a:gd name="adj" fmla="val 10000"/>
          </a:avLst>
        </a:prstGeom>
        <a:blipFill>
          <a:blip xmlns:r="http://schemas.openxmlformats.org/officeDocument/2006/relationships" r:embed="rId1"/>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A099D9-355C-4B96-8CE3-6195C997817D}">
      <dsp:nvSpPr>
        <dsp:cNvPr id="0" name=""/>
        <dsp:cNvSpPr/>
      </dsp:nvSpPr>
      <dsp:spPr>
        <a:xfrm>
          <a:off x="0" y="1175302"/>
          <a:ext cx="7807740" cy="10684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Some fee-for–service advocacy providers are financially exploiting veterans</a:t>
          </a:r>
        </a:p>
      </dsp:txBody>
      <dsp:txXfrm>
        <a:off x="1668393" y="1175302"/>
        <a:ext cx="6139346" cy="1068456"/>
      </dsp:txXfrm>
    </dsp:sp>
    <dsp:sp modelId="{D691675A-E9EF-484F-9C25-240A3EB6B680}">
      <dsp:nvSpPr>
        <dsp:cNvPr id="0" name=""/>
        <dsp:cNvSpPr/>
      </dsp:nvSpPr>
      <dsp:spPr>
        <a:xfrm>
          <a:off x="106845" y="1282147"/>
          <a:ext cx="1561548" cy="854765"/>
        </a:xfrm>
        <a:prstGeom prst="roundRect">
          <a:avLst>
            <a:gd name="adj" fmla="val 10000"/>
          </a:avLst>
        </a:prstGeom>
        <a:blipFill>
          <a:blip xmlns:r="http://schemas.openxmlformats.org/officeDocument/2006/relationships" r:embed="rId2"/>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BED5B3-712E-4119-BE2B-C5F6D2358CE2}">
      <dsp:nvSpPr>
        <dsp:cNvPr id="0" name=""/>
        <dsp:cNvSpPr/>
      </dsp:nvSpPr>
      <dsp:spPr>
        <a:xfrm>
          <a:off x="0" y="2350604"/>
          <a:ext cx="7807740" cy="10684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AU" sz="2100" kern="1200"/>
            <a:t>Recommendation 99 should be implemented to increase the capacity of free-to-the-veteran advocacy services</a:t>
          </a:r>
        </a:p>
      </dsp:txBody>
      <dsp:txXfrm>
        <a:off x="1668393" y="2350604"/>
        <a:ext cx="6139346" cy="1068456"/>
      </dsp:txXfrm>
    </dsp:sp>
    <dsp:sp modelId="{CE9E412E-61C6-4943-8791-488109D28485}">
      <dsp:nvSpPr>
        <dsp:cNvPr id="0" name=""/>
        <dsp:cNvSpPr/>
      </dsp:nvSpPr>
      <dsp:spPr>
        <a:xfrm>
          <a:off x="106845" y="2457450"/>
          <a:ext cx="1561548" cy="854765"/>
        </a:xfrm>
        <a:prstGeom prst="roundRect">
          <a:avLst>
            <a:gd name="adj" fmla="val 10000"/>
          </a:avLst>
        </a:prstGeom>
        <a:blipFill rotWithShape="1">
          <a:blip xmlns:r="http://schemas.openxmlformats.org/officeDocument/2006/relationships" r:embed="rId3"/>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5517B-146B-4D4C-8097-5787417110AA}">
      <dsp:nvSpPr>
        <dsp:cNvPr id="0" name=""/>
        <dsp:cNvSpPr/>
      </dsp:nvSpPr>
      <dsp:spPr>
        <a:xfrm>
          <a:off x="0" y="0"/>
          <a:ext cx="10515600" cy="112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286B32-BCCA-4FBB-83B3-8E6BC868009C}">
      <dsp:nvSpPr>
        <dsp:cNvPr id="0" name=""/>
        <dsp:cNvSpPr/>
      </dsp:nvSpPr>
      <dsp:spPr>
        <a:xfrm>
          <a:off x="339883" y="253285"/>
          <a:ext cx="617969" cy="6179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2B0E5B-7543-4F55-95CB-F679A43F9A91}">
      <dsp:nvSpPr>
        <dsp:cNvPr id="0" name=""/>
        <dsp:cNvSpPr/>
      </dsp:nvSpPr>
      <dsp:spPr>
        <a:xfrm>
          <a:off x="1297735" y="480"/>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44550">
            <a:lnSpc>
              <a:spcPct val="90000"/>
            </a:lnSpc>
            <a:spcBef>
              <a:spcPct val="0"/>
            </a:spcBef>
            <a:spcAft>
              <a:spcPct val="35000"/>
            </a:spcAft>
            <a:buNone/>
          </a:pPr>
          <a:r>
            <a:rPr lang="en-AU" sz="1900" kern="1200" dirty="0"/>
            <a:t>From 2026-27, total funding under the BEST Grant program will increase significantly, with further growth in future years. This reflects an expansion of the overall funding available under the program, rather than a significant increase in funding per grant recipient. </a:t>
          </a:r>
          <a:endParaRPr lang="en-US" sz="1900" kern="1200" dirty="0"/>
        </a:p>
      </dsp:txBody>
      <dsp:txXfrm>
        <a:off x="1297735" y="480"/>
        <a:ext cx="9217864" cy="1123580"/>
      </dsp:txXfrm>
    </dsp:sp>
    <dsp:sp modelId="{521A3EBC-7D6D-4DAE-9A62-ED61D2419FBC}">
      <dsp:nvSpPr>
        <dsp:cNvPr id="0" name=""/>
        <dsp:cNvSpPr/>
      </dsp:nvSpPr>
      <dsp:spPr>
        <a:xfrm>
          <a:off x="0" y="1404955"/>
          <a:ext cx="10515600" cy="112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CBC106-79BD-40E0-A956-CE2E473E7590}">
      <dsp:nvSpPr>
        <dsp:cNvPr id="0" name=""/>
        <dsp:cNvSpPr/>
      </dsp:nvSpPr>
      <dsp:spPr>
        <a:xfrm>
          <a:off x="339883" y="1657760"/>
          <a:ext cx="617969" cy="6179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D71EBA-3F6E-4B3D-A01E-20960589B1B2}">
      <dsp:nvSpPr>
        <dsp:cNvPr id="0" name=""/>
        <dsp:cNvSpPr/>
      </dsp:nvSpPr>
      <dsp:spPr>
        <a:xfrm>
          <a:off x="1297735" y="1404955"/>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44550" rtl="0">
            <a:lnSpc>
              <a:spcPct val="90000"/>
            </a:lnSpc>
            <a:spcBef>
              <a:spcPct val="0"/>
            </a:spcBef>
            <a:spcAft>
              <a:spcPct val="35000"/>
            </a:spcAft>
            <a:buNone/>
          </a:pPr>
          <a:r>
            <a:rPr lang="en-AU" sz="1900" kern="1200"/>
            <a:t>Funding agreements </a:t>
          </a:r>
          <a:r>
            <a:rPr lang="en-AU" sz="1900" kern="1200">
              <a:solidFill>
                <a:srgbClr val="000000">
                  <a:hueOff val="0"/>
                  <a:satOff val="0"/>
                  <a:lumOff val="0"/>
                  <a:alphaOff val="0"/>
                </a:srgbClr>
              </a:solidFill>
              <a:latin typeface="Calibri" panose="020F0502020204030204"/>
              <a:ea typeface="+mn-ea"/>
              <a:cs typeface="+mn-cs"/>
            </a:rPr>
            <a:t>under the BEST Grant program will </a:t>
          </a:r>
          <a:r>
            <a:rPr lang="en-AU" sz="1900" kern="1200"/>
            <a:t>cover a 3-year period rather than needing to be re-applied for every year.</a:t>
          </a:r>
          <a:endParaRPr lang="en-US" sz="1900" kern="1200"/>
        </a:p>
      </dsp:txBody>
      <dsp:txXfrm>
        <a:off x="1297735" y="1404955"/>
        <a:ext cx="9217864" cy="1123580"/>
      </dsp:txXfrm>
    </dsp:sp>
    <dsp:sp modelId="{4132A4E6-351A-4BA4-89F0-44C8C23F4550}">
      <dsp:nvSpPr>
        <dsp:cNvPr id="0" name=""/>
        <dsp:cNvSpPr/>
      </dsp:nvSpPr>
      <dsp:spPr>
        <a:xfrm>
          <a:off x="0" y="2809430"/>
          <a:ext cx="10515600" cy="112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72558-B64D-48C7-8186-C73C21CF67FF}">
      <dsp:nvSpPr>
        <dsp:cNvPr id="0" name=""/>
        <dsp:cNvSpPr/>
      </dsp:nvSpPr>
      <dsp:spPr>
        <a:xfrm>
          <a:off x="339883" y="3062236"/>
          <a:ext cx="617969" cy="6179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DCBF52-5693-4CE4-973B-A28C17E83E28}">
      <dsp:nvSpPr>
        <dsp:cNvPr id="0" name=""/>
        <dsp:cNvSpPr/>
      </dsp:nvSpPr>
      <dsp:spPr>
        <a:xfrm>
          <a:off x="1297735" y="2809430"/>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44550" rtl="0">
            <a:lnSpc>
              <a:spcPct val="90000"/>
            </a:lnSpc>
            <a:spcBef>
              <a:spcPct val="0"/>
            </a:spcBef>
            <a:spcAft>
              <a:spcPct val="35000"/>
            </a:spcAft>
            <a:buNone/>
          </a:pPr>
          <a:r>
            <a:rPr lang="en-AU" sz="1900" kern="1200">
              <a:latin typeface="Calibri"/>
              <a:ea typeface="Calibri"/>
              <a:cs typeface="Calibri"/>
            </a:rPr>
            <a:t>Grant funding will be allocated based on the number of qualified Advocacy Training and Development Program (ATDP) advocates and ATDP trainees each organisation employs NOT claims statistics.</a:t>
          </a:r>
          <a:endParaRPr lang="en-AU" sz="1900" kern="1200"/>
        </a:p>
      </dsp:txBody>
      <dsp:txXfrm>
        <a:off x="1297735" y="2809430"/>
        <a:ext cx="9217864" cy="1123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39B00-6C03-4F7C-A965-FB42599020FA}">
      <dsp:nvSpPr>
        <dsp:cNvPr id="0" name=""/>
        <dsp:cNvSpPr/>
      </dsp:nvSpPr>
      <dsp:spPr>
        <a:xfrm>
          <a:off x="0" y="480"/>
          <a:ext cx="10515600" cy="112358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27A76B73-EBA7-4183-9313-3E0E10B2671E}">
      <dsp:nvSpPr>
        <dsp:cNvPr id="0" name=""/>
        <dsp:cNvSpPr/>
      </dsp:nvSpPr>
      <dsp:spPr>
        <a:xfrm>
          <a:off x="339883" y="253285"/>
          <a:ext cx="617969" cy="6179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BD6D36-7E22-4E2A-9742-74271EBD695B}">
      <dsp:nvSpPr>
        <dsp:cNvPr id="0" name=""/>
        <dsp:cNvSpPr/>
      </dsp:nvSpPr>
      <dsp:spPr>
        <a:xfrm>
          <a:off x="1297735" y="480"/>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89000">
            <a:lnSpc>
              <a:spcPct val="90000"/>
            </a:lnSpc>
            <a:spcBef>
              <a:spcPct val="0"/>
            </a:spcBef>
            <a:spcAft>
              <a:spcPct val="35000"/>
            </a:spcAft>
            <a:buNone/>
          </a:pPr>
          <a:r>
            <a:rPr lang="en-AU" sz="2000" kern="1200"/>
            <a:t>ATDP enrolled trainees are supported under the BEST grant program, meaning there will be increased financial capacity for ESOs to support trainees in becoming professional advocates.</a:t>
          </a:r>
          <a:endParaRPr lang="en-US" sz="2000" kern="1200"/>
        </a:p>
      </dsp:txBody>
      <dsp:txXfrm>
        <a:off x="1297735" y="480"/>
        <a:ext cx="9217864" cy="1123580"/>
      </dsp:txXfrm>
    </dsp:sp>
    <dsp:sp modelId="{BCA4B7D7-446F-464E-A2C2-83B05F048820}">
      <dsp:nvSpPr>
        <dsp:cNvPr id="0" name=""/>
        <dsp:cNvSpPr/>
      </dsp:nvSpPr>
      <dsp:spPr>
        <a:xfrm>
          <a:off x="0" y="1404955"/>
          <a:ext cx="10515600" cy="112358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BF6D0B90-64E5-4469-AF09-F77890163196}">
      <dsp:nvSpPr>
        <dsp:cNvPr id="0" name=""/>
        <dsp:cNvSpPr/>
      </dsp:nvSpPr>
      <dsp:spPr>
        <a:xfrm>
          <a:off x="339883" y="1657760"/>
          <a:ext cx="617969" cy="6179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65A537-1B1B-48A2-941C-1C7C391E5BB7}">
      <dsp:nvSpPr>
        <dsp:cNvPr id="0" name=""/>
        <dsp:cNvSpPr/>
      </dsp:nvSpPr>
      <dsp:spPr>
        <a:xfrm>
          <a:off x="1297735" y="1404955"/>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89000">
            <a:lnSpc>
              <a:spcPct val="90000"/>
            </a:lnSpc>
            <a:spcBef>
              <a:spcPct val="0"/>
            </a:spcBef>
            <a:spcAft>
              <a:spcPct val="35000"/>
            </a:spcAft>
            <a:buNone/>
          </a:pPr>
          <a:r>
            <a:rPr lang="en-AU" sz="2000" kern="1200"/>
            <a:t>The model no longer considers historical claims statistics in the allocation of funding but focusses on the capacity of each organisation to support more veterans accessing claim support in the future. These changes make it far simpler to apply for BEST.</a:t>
          </a:r>
          <a:endParaRPr lang="en-US" sz="2000" kern="1200"/>
        </a:p>
      </dsp:txBody>
      <dsp:txXfrm>
        <a:off x="1297735" y="1404955"/>
        <a:ext cx="9217864" cy="1123580"/>
      </dsp:txXfrm>
    </dsp:sp>
    <dsp:sp modelId="{04B09F67-ADDB-49C9-A606-2C5666A54829}">
      <dsp:nvSpPr>
        <dsp:cNvPr id="0" name=""/>
        <dsp:cNvSpPr/>
      </dsp:nvSpPr>
      <dsp:spPr>
        <a:xfrm>
          <a:off x="0" y="2809430"/>
          <a:ext cx="10515600" cy="112358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1118D1BE-5FAF-427D-9394-7FECD3F5609F}">
      <dsp:nvSpPr>
        <dsp:cNvPr id="0" name=""/>
        <dsp:cNvSpPr/>
      </dsp:nvSpPr>
      <dsp:spPr>
        <a:xfrm>
          <a:off x="339883" y="3062236"/>
          <a:ext cx="617969" cy="6179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E761F0-941B-4549-AABD-30B967330F4B}">
      <dsp:nvSpPr>
        <dsp:cNvPr id="0" name=""/>
        <dsp:cNvSpPr/>
      </dsp:nvSpPr>
      <dsp:spPr>
        <a:xfrm>
          <a:off x="1297735" y="2809430"/>
          <a:ext cx="9217864" cy="112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912" tIns="118912" rIns="118912" bIns="118912" numCol="1" spcCol="1270" anchor="ctr" anchorCtr="0">
          <a:noAutofit/>
        </a:bodyPr>
        <a:lstStyle/>
        <a:p>
          <a:pPr marL="0" lvl="0" indent="0" algn="l" defTabSz="889000">
            <a:lnSpc>
              <a:spcPct val="90000"/>
            </a:lnSpc>
            <a:spcBef>
              <a:spcPct val="0"/>
            </a:spcBef>
            <a:spcAft>
              <a:spcPct val="35000"/>
            </a:spcAft>
            <a:buNone/>
          </a:pPr>
          <a:r>
            <a:rPr lang="en-AU" sz="2000" kern="1200"/>
            <a:t>Funding provided can now be expended on eligible items as needed. There will be no fixed allocation of salary </a:t>
          </a:r>
          <a:r>
            <a:rPr lang="en-AU" sz="2000" kern="1200">
              <a:solidFill>
                <a:srgbClr val="000000">
                  <a:hueOff val="0"/>
                  <a:satOff val="0"/>
                  <a:lumOff val="0"/>
                  <a:alphaOff val="0"/>
                </a:srgbClr>
              </a:solidFill>
              <a:latin typeface="Calibri" panose="020F0502020204030204"/>
              <a:ea typeface="+mn-ea"/>
              <a:cs typeface="+mn-cs"/>
            </a:rPr>
            <a:t>or administration and </a:t>
          </a:r>
          <a:r>
            <a:rPr lang="en-AU" sz="2000" kern="1200"/>
            <a:t>equipment expenses under each grant agreement.</a:t>
          </a:r>
          <a:endParaRPr lang="en-US" sz="2000" kern="1200"/>
        </a:p>
      </dsp:txBody>
      <dsp:txXfrm>
        <a:off x="1297735" y="2809430"/>
        <a:ext cx="9217864" cy="1123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1BC6E-825F-4B8A-BACE-98BD6F47C7CC}">
      <dsp:nvSpPr>
        <dsp:cNvPr id="0" name=""/>
        <dsp:cNvSpPr/>
      </dsp:nvSpPr>
      <dsp:spPr>
        <a:xfrm>
          <a:off x="0" y="1785"/>
          <a:ext cx="10515600" cy="9049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8342B-9891-4B76-940C-B9052544A3FF}">
      <dsp:nvSpPr>
        <dsp:cNvPr id="0" name=""/>
        <dsp:cNvSpPr/>
      </dsp:nvSpPr>
      <dsp:spPr>
        <a:xfrm>
          <a:off x="273748" y="205400"/>
          <a:ext cx="497724" cy="4977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7499CD-CB54-4B39-A327-E0EE1586FC24}">
      <dsp:nvSpPr>
        <dsp:cNvPr id="0" name=""/>
        <dsp:cNvSpPr/>
      </dsp:nvSpPr>
      <dsp:spPr>
        <a:xfrm>
          <a:off x="1045222" y="1785"/>
          <a:ext cx="9470377" cy="90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74" tIns="95774" rIns="95774" bIns="95774" numCol="1" spcCol="1270" anchor="ctr" anchorCtr="0">
          <a:noAutofit/>
        </a:bodyPr>
        <a:lstStyle/>
        <a:p>
          <a:pPr marL="0" lvl="0" indent="0" algn="l" defTabSz="755650">
            <a:lnSpc>
              <a:spcPct val="100000"/>
            </a:lnSpc>
            <a:spcBef>
              <a:spcPct val="0"/>
            </a:spcBef>
            <a:spcAft>
              <a:spcPct val="35000"/>
            </a:spcAft>
            <a:buNone/>
          </a:pPr>
          <a:r>
            <a:rPr lang="en-AU" sz="1700" b="0" kern="1200">
              <a:latin typeface="Calibri"/>
              <a:ea typeface="Calibri"/>
              <a:cs typeface="Calibri"/>
            </a:rPr>
            <a:t>Eligible expenses have changed and now include attendance at professional development conferences, and advertising your free advocacy services. Other eligible expenses remain unchanged.</a:t>
          </a:r>
          <a:endParaRPr lang="en-AU" sz="1700" b="0" kern="1200"/>
        </a:p>
      </dsp:txBody>
      <dsp:txXfrm>
        <a:off x="1045222" y="1785"/>
        <a:ext cx="9470377" cy="904954"/>
      </dsp:txXfrm>
    </dsp:sp>
    <dsp:sp modelId="{B8BC8403-1090-4D57-A2FE-F8F19DC760FF}">
      <dsp:nvSpPr>
        <dsp:cNvPr id="0" name=""/>
        <dsp:cNvSpPr/>
      </dsp:nvSpPr>
      <dsp:spPr>
        <a:xfrm>
          <a:off x="0" y="1132978"/>
          <a:ext cx="10515600" cy="9049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33B3A-7D24-47B9-9280-22BF803F1B4F}">
      <dsp:nvSpPr>
        <dsp:cNvPr id="0" name=""/>
        <dsp:cNvSpPr/>
      </dsp:nvSpPr>
      <dsp:spPr>
        <a:xfrm>
          <a:off x="273748" y="1336593"/>
          <a:ext cx="497724" cy="4977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1F4974-480B-421C-B057-4B001EA3E7FD}">
      <dsp:nvSpPr>
        <dsp:cNvPr id="0" name=""/>
        <dsp:cNvSpPr/>
      </dsp:nvSpPr>
      <dsp:spPr>
        <a:xfrm>
          <a:off x="1045222" y="1132978"/>
          <a:ext cx="9470377" cy="90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74" tIns="95774" rIns="95774" bIns="95774" numCol="1" spcCol="1270" anchor="ctr" anchorCtr="0">
          <a:noAutofit/>
        </a:bodyPr>
        <a:lstStyle/>
        <a:p>
          <a:pPr marL="0" lvl="0" indent="0" algn="l" defTabSz="755650">
            <a:lnSpc>
              <a:spcPct val="100000"/>
            </a:lnSpc>
            <a:spcBef>
              <a:spcPct val="0"/>
            </a:spcBef>
            <a:spcAft>
              <a:spcPct val="35000"/>
            </a:spcAft>
            <a:buNone/>
          </a:pPr>
          <a:r>
            <a:rPr lang="en-AU" sz="1700" kern="1200">
              <a:latin typeface="Calibri"/>
              <a:ea typeface="Calibri"/>
              <a:cs typeface="Calibri"/>
            </a:rPr>
            <a:t> Volunteers, wellbeing advocates, wellbeing support officers and administrative assistants are still funded under the program – But there still needs to be at least 1 qualified ATDP advocate to be eligible.</a:t>
          </a:r>
        </a:p>
      </dsp:txBody>
      <dsp:txXfrm>
        <a:off x="1045222" y="1132978"/>
        <a:ext cx="9470377" cy="904954"/>
      </dsp:txXfrm>
    </dsp:sp>
    <dsp:sp modelId="{48893D0E-C6AE-4FB5-BCB1-36C03FD36388}">
      <dsp:nvSpPr>
        <dsp:cNvPr id="0" name=""/>
        <dsp:cNvSpPr/>
      </dsp:nvSpPr>
      <dsp:spPr>
        <a:xfrm>
          <a:off x="0" y="2264171"/>
          <a:ext cx="10515600" cy="9049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39D00-42D1-49A3-836D-000340D8395C}">
      <dsp:nvSpPr>
        <dsp:cNvPr id="0" name=""/>
        <dsp:cNvSpPr/>
      </dsp:nvSpPr>
      <dsp:spPr>
        <a:xfrm>
          <a:off x="273748" y="2467786"/>
          <a:ext cx="497724" cy="4977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5C8B39-9484-47DA-AC5F-FFD40FDC260E}">
      <dsp:nvSpPr>
        <dsp:cNvPr id="0" name=""/>
        <dsp:cNvSpPr/>
      </dsp:nvSpPr>
      <dsp:spPr>
        <a:xfrm>
          <a:off x="1045222" y="2264171"/>
          <a:ext cx="9470377" cy="90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74" tIns="95774" rIns="95774" bIns="95774" numCol="1" spcCol="1270" anchor="ctr" anchorCtr="0">
          <a:noAutofit/>
        </a:bodyPr>
        <a:lstStyle/>
        <a:p>
          <a:pPr marL="0" lvl="0" indent="0" algn="l" defTabSz="755650">
            <a:lnSpc>
              <a:spcPct val="100000"/>
            </a:lnSpc>
            <a:spcBef>
              <a:spcPct val="0"/>
            </a:spcBef>
            <a:spcAft>
              <a:spcPct val="35000"/>
            </a:spcAft>
            <a:buNone/>
          </a:pPr>
          <a:r>
            <a:rPr lang="en-AU" sz="1700" kern="1200">
              <a:latin typeface="Calibri"/>
              <a:ea typeface="Calibri"/>
              <a:cs typeface="Calibri"/>
            </a:rPr>
            <a:t>Total funding is allocated by comparing each organisation’s workforce to the national workforce. An organisation’s funding reflects its proportion of overall workforce capacity.</a:t>
          </a:r>
        </a:p>
      </dsp:txBody>
      <dsp:txXfrm>
        <a:off x="1045222" y="2264171"/>
        <a:ext cx="9470377" cy="904954"/>
      </dsp:txXfrm>
    </dsp:sp>
    <dsp:sp modelId="{587627C9-8A8C-4DAC-B744-C0D4C7F20AB2}">
      <dsp:nvSpPr>
        <dsp:cNvPr id="0" name=""/>
        <dsp:cNvSpPr/>
      </dsp:nvSpPr>
      <dsp:spPr>
        <a:xfrm>
          <a:off x="0" y="3395364"/>
          <a:ext cx="10515600" cy="9049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EFC46-AD07-46F9-B92B-F298BA7B818A}">
      <dsp:nvSpPr>
        <dsp:cNvPr id="0" name=""/>
        <dsp:cNvSpPr/>
      </dsp:nvSpPr>
      <dsp:spPr>
        <a:xfrm>
          <a:off x="273748" y="3598979"/>
          <a:ext cx="497724" cy="4977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A313E-D7B8-4C47-A011-DC5C141FD845}">
      <dsp:nvSpPr>
        <dsp:cNvPr id="0" name=""/>
        <dsp:cNvSpPr/>
      </dsp:nvSpPr>
      <dsp:spPr>
        <a:xfrm>
          <a:off x="1045222" y="3395364"/>
          <a:ext cx="9470377" cy="904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774" tIns="95774" rIns="95774" bIns="95774" numCol="1" spcCol="1270" anchor="ctr" anchorCtr="0">
          <a:noAutofit/>
        </a:bodyPr>
        <a:lstStyle/>
        <a:p>
          <a:pPr marL="0" lvl="0" indent="0" algn="l" defTabSz="755650">
            <a:lnSpc>
              <a:spcPct val="100000"/>
            </a:lnSpc>
            <a:spcBef>
              <a:spcPct val="0"/>
            </a:spcBef>
            <a:spcAft>
              <a:spcPct val="35000"/>
            </a:spcAft>
            <a:buNone/>
          </a:pPr>
          <a:r>
            <a:rPr lang="en-AU" sz="1700" kern="1200">
              <a:latin typeface="Calibri"/>
              <a:ea typeface="Calibri"/>
              <a:cs typeface="Calibri"/>
            </a:rPr>
            <a:t>The funding model has been re-designed to increase financial support for professional paid advocates and ATDP trainees in line with Recommendation 99</a:t>
          </a:r>
          <a:endParaRPr lang="en-AU" sz="1700" kern="1200">
            <a:latin typeface="Segoe UI"/>
            <a:cs typeface="Segoe UI"/>
          </a:endParaRPr>
        </a:p>
      </dsp:txBody>
      <dsp:txXfrm>
        <a:off x="1045222" y="3395364"/>
        <a:ext cx="9470377" cy="9049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35CE0-93B1-458D-81C6-818AA0973092}">
      <dsp:nvSpPr>
        <dsp:cNvPr id="0" name=""/>
        <dsp:cNvSpPr/>
      </dsp:nvSpPr>
      <dsp:spPr>
        <a:xfrm>
          <a:off x="0" y="20287"/>
          <a:ext cx="9657784" cy="12177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a:t>The initial year (2026-27) will be paid following the execution of your 3-year grant agreement.</a:t>
          </a:r>
          <a:endParaRPr lang="en-US" sz="2300" kern="1200"/>
        </a:p>
      </dsp:txBody>
      <dsp:txXfrm>
        <a:off x="35666" y="55953"/>
        <a:ext cx="8343750" cy="1146406"/>
      </dsp:txXfrm>
    </dsp:sp>
    <dsp:sp modelId="{51E0EE1D-0F02-44C4-A5BE-26208203728D}">
      <dsp:nvSpPr>
        <dsp:cNvPr id="0" name=""/>
        <dsp:cNvSpPr/>
      </dsp:nvSpPr>
      <dsp:spPr>
        <a:xfrm>
          <a:off x="852157" y="1420694"/>
          <a:ext cx="9657784" cy="12177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AU" sz="2300" kern="1200"/>
            <a:t>You will submit milestone reports after 12 months and 24 months. These reports ask you to provide </a:t>
          </a:r>
          <a:r>
            <a:rPr lang="en-AU" sz="2300" kern="1200">
              <a:latin typeface="Calibri Light" panose="020F0302020204030204"/>
            </a:rPr>
            <a:t>an update and evidence</a:t>
          </a:r>
          <a:r>
            <a:rPr lang="en-AU" sz="2300" kern="1200"/>
            <a:t> of expenditure and </a:t>
          </a:r>
          <a:r>
            <a:rPr lang="en-AU" sz="2300" kern="1200">
              <a:latin typeface="Calibri Light" panose="020F0302020204030204"/>
            </a:rPr>
            <a:t>your</a:t>
          </a:r>
          <a:r>
            <a:rPr lang="en-AU" sz="2300" kern="1200"/>
            <a:t> staffing levels. </a:t>
          </a:r>
          <a:endParaRPr lang="en-US" sz="2300" kern="1200"/>
        </a:p>
      </dsp:txBody>
      <dsp:txXfrm>
        <a:off x="887823" y="1456360"/>
        <a:ext cx="7942764" cy="1146406"/>
      </dsp:txXfrm>
    </dsp:sp>
    <dsp:sp modelId="{79830AAC-B5FC-4D85-AF5D-F95362CEDB60}">
      <dsp:nvSpPr>
        <dsp:cNvPr id="0" name=""/>
        <dsp:cNvSpPr/>
      </dsp:nvSpPr>
      <dsp:spPr>
        <a:xfrm>
          <a:off x="1704314" y="2841388"/>
          <a:ext cx="9657784" cy="121773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a:t>Upon acceptance of these milestone reports, DVA will release payments for the second year (2027-28) and third year (2028-29) in alignment with your agreement.</a:t>
          </a:r>
          <a:endParaRPr lang="en-US" sz="2300" kern="1200"/>
        </a:p>
      </dsp:txBody>
      <dsp:txXfrm>
        <a:off x="1739980" y="2877054"/>
        <a:ext cx="7942764" cy="1146406"/>
      </dsp:txXfrm>
    </dsp:sp>
    <dsp:sp modelId="{5A8168ED-0FA3-48BD-9677-2383AEDF8962}">
      <dsp:nvSpPr>
        <dsp:cNvPr id="0" name=""/>
        <dsp:cNvSpPr/>
      </dsp:nvSpPr>
      <dsp:spPr>
        <a:xfrm>
          <a:off x="8866254" y="923451"/>
          <a:ext cx="791529" cy="791529"/>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44348" y="923451"/>
        <a:ext cx="435341" cy="595626"/>
      </dsp:txXfrm>
    </dsp:sp>
    <dsp:sp modelId="{F6172879-B8F3-4831-82B5-007F0C4164B5}">
      <dsp:nvSpPr>
        <dsp:cNvPr id="0" name=""/>
        <dsp:cNvSpPr/>
      </dsp:nvSpPr>
      <dsp:spPr>
        <a:xfrm>
          <a:off x="9718411" y="2336027"/>
          <a:ext cx="791529" cy="791529"/>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896505" y="2336027"/>
        <a:ext cx="435341" cy="5956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060E2-563F-4FB3-8CC4-0D983B7E425B}">
      <dsp:nvSpPr>
        <dsp:cNvPr id="0" name=""/>
        <dsp:cNvSpPr/>
      </dsp:nvSpPr>
      <dsp:spPr>
        <a:xfrm>
          <a:off x="0" y="2178"/>
          <a:ext cx="6172199" cy="1103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C6DB2-8EC4-4E8C-99A8-2CE17F7CFE9B}">
      <dsp:nvSpPr>
        <dsp:cNvPr id="0" name=""/>
        <dsp:cNvSpPr/>
      </dsp:nvSpPr>
      <dsp:spPr>
        <a:xfrm>
          <a:off x="333928" y="250554"/>
          <a:ext cx="607142" cy="6071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6F1696-4B04-45EE-9BC8-513C876FA2F4}">
      <dsp:nvSpPr>
        <dsp:cNvPr id="0" name=""/>
        <dsp:cNvSpPr/>
      </dsp:nvSpPr>
      <dsp:spPr>
        <a:xfrm>
          <a:off x="1274999" y="2178"/>
          <a:ext cx="4897200" cy="110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29" tIns="116829" rIns="116829" bIns="116829" numCol="1" spcCol="1270" anchor="ctr" anchorCtr="0">
          <a:noAutofit/>
        </a:bodyPr>
        <a:lstStyle/>
        <a:p>
          <a:pPr marL="0" lvl="0" indent="0" algn="l" defTabSz="800100">
            <a:lnSpc>
              <a:spcPct val="100000"/>
            </a:lnSpc>
            <a:spcBef>
              <a:spcPct val="0"/>
            </a:spcBef>
            <a:spcAft>
              <a:spcPct val="35000"/>
            </a:spcAft>
            <a:buNone/>
          </a:pPr>
          <a:r>
            <a:rPr lang="en-AU" sz="1800" kern="1200"/>
            <a:t>Provide the names of your Wellbeing Support Officers</a:t>
          </a:r>
          <a:endParaRPr lang="en-US" sz="1800" kern="1200"/>
        </a:p>
      </dsp:txBody>
      <dsp:txXfrm>
        <a:off x="1274999" y="2178"/>
        <a:ext cx="4897200" cy="1103895"/>
      </dsp:txXfrm>
    </dsp:sp>
    <dsp:sp modelId="{C7B68833-3C1F-4C93-A20B-FC049F38A27D}">
      <dsp:nvSpPr>
        <dsp:cNvPr id="0" name=""/>
        <dsp:cNvSpPr/>
      </dsp:nvSpPr>
      <dsp:spPr>
        <a:xfrm>
          <a:off x="0" y="1382047"/>
          <a:ext cx="6172199" cy="1103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6C53F1-4C04-48EB-BC2E-273757E58397}">
      <dsp:nvSpPr>
        <dsp:cNvPr id="0" name=""/>
        <dsp:cNvSpPr/>
      </dsp:nvSpPr>
      <dsp:spPr>
        <a:xfrm>
          <a:off x="333928" y="1630424"/>
          <a:ext cx="607142" cy="6071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6F0B5-FBCC-451F-B352-1D76310A6A94}">
      <dsp:nvSpPr>
        <dsp:cNvPr id="0" name=""/>
        <dsp:cNvSpPr/>
      </dsp:nvSpPr>
      <dsp:spPr>
        <a:xfrm>
          <a:off x="1274999" y="1382047"/>
          <a:ext cx="4897200" cy="110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29" tIns="116829" rIns="116829" bIns="116829" numCol="1" spcCol="1270" anchor="ctr" anchorCtr="0">
          <a:noAutofit/>
        </a:bodyPr>
        <a:lstStyle/>
        <a:p>
          <a:pPr marL="0" lvl="0" indent="0" algn="l" defTabSz="800100">
            <a:lnSpc>
              <a:spcPct val="100000"/>
            </a:lnSpc>
            <a:spcBef>
              <a:spcPct val="0"/>
            </a:spcBef>
            <a:spcAft>
              <a:spcPct val="35000"/>
            </a:spcAft>
            <a:buNone/>
          </a:pPr>
          <a:r>
            <a:rPr lang="en-AU" sz="1800" b="0" i="0" kern="1200"/>
            <a:t>Advocates can work across multiple ESO’s – however we will be considering their total combined hours</a:t>
          </a:r>
          <a:endParaRPr lang="en-AU" sz="1800" kern="1200"/>
        </a:p>
      </dsp:txBody>
      <dsp:txXfrm>
        <a:off x="1274999" y="1382047"/>
        <a:ext cx="4897200" cy="1103895"/>
      </dsp:txXfrm>
    </dsp:sp>
    <dsp:sp modelId="{400CD12E-39D0-415A-911C-5874A6E0AECC}">
      <dsp:nvSpPr>
        <dsp:cNvPr id="0" name=""/>
        <dsp:cNvSpPr/>
      </dsp:nvSpPr>
      <dsp:spPr>
        <a:xfrm>
          <a:off x="0" y="2761917"/>
          <a:ext cx="6172199" cy="1103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23D56-C446-4371-A57F-824B53A85D01}">
      <dsp:nvSpPr>
        <dsp:cNvPr id="0" name=""/>
        <dsp:cNvSpPr/>
      </dsp:nvSpPr>
      <dsp:spPr>
        <a:xfrm>
          <a:off x="333928" y="3010294"/>
          <a:ext cx="607142" cy="6071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82A37B-C415-4D9B-BCCE-E830B4207BB2}">
      <dsp:nvSpPr>
        <dsp:cNvPr id="0" name=""/>
        <dsp:cNvSpPr/>
      </dsp:nvSpPr>
      <dsp:spPr>
        <a:xfrm>
          <a:off x="1274999" y="2761917"/>
          <a:ext cx="4897200" cy="110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29" tIns="116829" rIns="116829" bIns="116829" numCol="1" spcCol="1270" anchor="ctr" anchorCtr="0">
          <a:noAutofit/>
        </a:bodyPr>
        <a:lstStyle/>
        <a:p>
          <a:pPr marL="0" lvl="0" indent="0" algn="l" defTabSz="800100">
            <a:lnSpc>
              <a:spcPct val="100000"/>
            </a:lnSpc>
            <a:spcBef>
              <a:spcPct val="0"/>
            </a:spcBef>
            <a:spcAft>
              <a:spcPct val="35000"/>
            </a:spcAft>
            <a:buNone/>
          </a:pPr>
          <a:r>
            <a:rPr lang="en-AU" sz="1800" kern="1200"/>
            <a:t>Please make sure you only provide the advocate hours the individuals work for </a:t>
          </a:r>
          <a:r>
            <a:rPr lang="en-AU" sz="1800" u="sng" kern="1200"/>
            <a:t>your organisation</a:t>
          </a:r>
          <a:endParaRPr lang="en-US" sz="1800" kern="1200"/>
        </a:p>
      </dsp:txBody>
      <dsp:txXfrm>
        <a:off x="1274999" y="2761917"/>
        <a:ext cx="4897200" cy="1103895"/>
      </dsp:txXfrm>
    </dsp:sp>
    <dsp:sp modelId="{56F30912-0D22-4E42-8DB1-02F3677A2A83}">
      <dsp:nvSpPr>
        <dsp:cNvPr id="0" name=""/>
        <dsp:cNvSpPr/>
      </dsp:nvSpPr>
      <dsp:spPr>
        <a:xfrm>
          <a:off x="0" y="4141787"/>
          <a:ext cx="6172199" cy="110389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A4B95-1DF1-4DC0-89B2-5993CA1949FA}">
      <dsp:nvSpPr>
        <dsp:cNvPr id="0" name=""/>
        <dsp:cNvSpPr/>
      </dsp:nvSpPr>
      <dsp:spPr>
        <a:xfrm>
          <a:off x="333928" y="4390163"/>
          <a:ext cx="607142" cy="6071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0E89EF-D31B-4457-A827-032786EF68DF}">
      <dsp:nvSpPr>
        <dsp:cNvPr id="0" name=""/>
        <dsp:cNvSpPr/>
      </dsp:nvSpPr>
      <dsp:spPr>
        <a:xfrm>
          <a:off x="1274999" y="4141787"/>
          <a:ext cx="4897200" cy="110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829" tIns="116829" rIns="116829" bIns="116829" numCol="1" spcCol="1270" anchor="ctr" anchorCtr="0">
          <a:noAutofit/>
        </a:bodyPr>
        <a:lstStyle/>
        <a:p>
          <a:pPr marL="0" lvl="0" indent="0" algn="l" defTabSz="800100">
            <a:lnSpc>
              <a:spcPct val="100000"/>
            </a:lnSpc>
            <a:spcBef>
              <a:spcPct val="0"/>
            </a:spcBef>
            <a:spcAft>
              <a:spcPct val="35000"/>
            </a:spcAft>
            <a:buNone/>
          </a:pPr>
          <a:r>
            <a:rPr lang="en-AU" sz="1800" kern="1200"/>
            <a:t>Ensure that named advocates are included in the ATDP register – we will be cross checking</a:t>
          </a:r>
          <a:endParaRPr lang="en-US" sz="1800" kern="1200"/>
        </a:p>
      </dsp:txBody>
      <dsp:txXfrm>
        <a:off x="1274999" y="4141787"/>
        <a:ext cx="4897200" cy="1103895"/>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DE766DD-EB49-4FA5-8BAE-C37240093BFF}" type="datetimeFigureOut">
              <a:rPr lang="en-AU" smtClean="0"/>
              <a:t>10/03/2026</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7E4A3A5-9672-4056-B80E-2D1C55BBBDBE}" type="slidenum">
              <a:rPr lang="en-AU" smtClean="0"/>
              <a:t>‹#›</a:t>
            </a:fld>
            <a:endParaRPr lang="en-AU"/>
          </a:p>
        </p:txBody>
      </p:sp>
    </p:spTree>
    <p:extLst>
      <p:ext uri="{BB962C8B-B14F-4D97-AF65-F5344CB8AC3E}">
        <p14:creationId xmlns:p14="http://schemas.microsoft.com/office/powerpoint/2010/main" val="1865281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AU"/>
              <a:t>"Hello and welcome, today we will walk through the new Building Excellence in Support and Training grant program, which will apply from 2026-27. This session focuses on what's changed, why those changes were made and what they mean for you when applying. The Royal Commission into Defence and Veteran Suicide and the Senate inquiry into veterans’ advocacy services both highlighted the need for a more sustainable, professional, and properly supported advocacy workforce. As a result, the new program is designed to focus on building future workforce capacity, including paid, qualified advocates and trainees, while providing greater certainty and flexibility for organisations".</a:t>
            </a:r>
            <a:endParaRPr lang="en-US">
              <a:solidFill>
                <a:srgbClr val="444444"/>
              </a:solidFill>
            </a:endParaRPr>
          </a:p>
          <a:p>
            <a:endParaRPr lang="en-AU"/>
          </a:p>
        </p:txBody>
      </p:sp>
      <p:sp>
        <p:nvSpPr>
          <p:cNvPr id="4" name="Slide Number Placeholder 3"/>
          <p:cNvSpPr>
            <a:spLocks noGrp="1"/>
          </p:cNvSpPr>
          <p:nvPr>
            <p:ph type="sldNum" sz="quarter" idx="5"/>
          </p:nvPr>
        </p:nvSpPr>
        <p:spPr/>
        <p:txBody>
          <a:bodyPr/>
          <a:lstStyle/>
          <a:p>
            <a:fld id="{F7E4A3A5-9672-4056-B80E-2D1C55BBBDBE}" type="slidenum">
              <a:rPr lang="en-AU" smtClean="0"/>
              <a:t>1</a:t>
            </a:fld>
            <a:endParaRPr lang="en-AU"/>
          </a:p>
        </p:txBody>
      </p:sp>
    </p:spTree>
    <p:extLst>
      <p:ext uri="{BB962C8B-B14F-4D97-AF65-F5344CB8AC3E}">
        <p14:creationId xmlns:p14="http://schemas.microsoft.com/office/powerpoint/2010/main" val="395141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0437-591F-6E1E-944D-9B03D327D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69018-3B61-324B-7140-9C01A1ADAB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7ED52B-7A1E-CE77-342A-BB3ADFCC8714}"/>
              </a:ext>
            </a:extLst>
          </p:cNvPr>
          <p:cNvSpPr>
            <a:spLocks noGrp="1"/>
          </p:cNvSpPr>
          <p:nvPr>
            <p:ph type="body" idx="1"/>
          </p:nvPr>
        </p:nvSpPr>
        <p:spPr/>
        <p:txBody>
          <a:bodyPr/>
          <a:lstStyle/>
          <a:p>
            <a:r>
              <a:rPr lang="en-AU"/>
              <a:t>“Before we finish, I want to highlight the key dates for this grant round.  Applications open on </a:t>
            </a:r>
            <a:r>
              <a:rPr lang="en-AU" b="1"/>
              <a:t>11 March 2026</a:t>
            </a:r>
            <a:r>
              <a:rPr lang="en-AU"/>
              <a:t> and will close on </a:t>
            </a:r>
            <a:r>
              <a:rPr lang="en-AU" b="1"/>
              <a:t>15 April 2026 at 9:00 pm AEST</a:t>
            </a:r>
            <a:r>
              <a:rPr lang="en-AU"/>
              <a:t>.  We strongly encourage you to start preparing early and to make sure these dates are shared with anyone in your organisation involved in the application process. Late applications can only be considered under exceptional circumstances, so please plan ahead.”</a:t>
            </a:r>
          </a:p>
        </p:txBody>
      </p:sp>
      <p:sp>
        <p:nvSpPr>
          <p:cNvPr id="4" name="Slide Number Placeholder 3">
            <a:extLst>
              <a:ext uri="{FF2B5EF4-FFF2-40B4-BE49-F238E27FC236}">
                <a16:creationId xmlns:a16="http://schemas.microsoft.com/office/drawing/2014/main" id="{F2427FF8-9F14-07D2-D28E-166FA30C520B}"/>
              </a:ext>
            </a:extLst>
          </p:cNvPr>
          <p:cNvSpPr>
            <a:spLocks noGrp="1"/>
          </p:cNvSpPr>
          <p:nvPr>
            <p:ph type="sldNum" sz="quarter" idx="5"/>
          </p:nvPr>
        </p:nvSpPr>
        <p:spPr/>
        <p:txBody>
          <a:bodyPr/>
          <a:lstStyle/>
          <a:p>
            <a:fld id="{F7E4A3A5-9672-4056-B80E-2D1C55BBBDBE}" type="slidenum">
              <a:rPr lang="en-AU" smtClean="0"/>
              <a:t>10</a:t>
            </a:fld>
            <a:endParaRPr lang="en-AU"/>
          </a:p>
        </p:txBody>
      </p:sp>
    </p:spTree>
    <p:extLst>
      <p:ext uri="{BB962C8B-B14F-4D97-AF65-F5344CB8AC3E}">
        <p14:creationId xmlns:p14="http://schemas.microsoft.com/office/powerpoint/2010/main" val="130652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76037-D159-1D38-9A5C-06125ED2E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4279E-2881-4BDC-B55F-47A8F3720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84604-8448-259E-B532-DA3A1E8D2B42}"/>
              </a:ext>
            </a:extLst>
          </p:cNvPr>
          <p:cNvSpPr>
            <a:spLocks noGrp="1"/>
          </p:cNvSpPr>
          <p:nvPr>
            <p:ph type="body" idx="1"/>
          </p:nvPr>
        </p:nvSpPr>
        <p:spPr/>
        <p:txBody>
          <a:bodyPr/>
          <a:lstStyle/>
          <a:p>
            <a:r>
              <a:rPr lang="en-AU"/>
              <a:t>“If you’re looking for more detail, there are a few places you can go for support.  The full program guidelines and a Questions and Answers document will be published on </a:t>
            </a:r>
            <a:r>
              <a:rPr lang="en-AU" err="1"/>
              <a:t>GrantConnect</a:t>
            </a:r>
            <a:r>
              <a:rPr lang="en-AU"/>
              <a:t> at grants.gov.au.</a:t>
            </a:r>
            <a:endParaRPr lang="en-US">
              <a:solidFill>
                <a:srgbClr val="444444"/>
              </a:solidFill>
            </a:endParaRPr>
          </a:p>
          <a:p>
            <a:r>
              <a:rPr lang="en-AU"/>
              <a:t>For information about advocate qualifications and training requirements, you can visit the Advocacy Training and Development Program website.  You’ll also find BEST‑specific information on the Department of Veterans’ Affairs website, including updates as the grant round approaches and an information sheet on how to complete your application form. We strongly encourage you to review these resources before applying, and to share the key dates and requirements with others in your organisation. Thank you for your time.”</a:t>
            </a:r>
            <a:endParaRPr lang="en-US">
              <a:solidFill>
                <a:srgbClr val="444444"/>
              </a:solidFill>
            </a:endParaRPr>
          </a:p>
        </p:txBody>
      </p:sp>
      <p:sp>
        <p:nvSpPr>
          <p:cNvPr id="4" name="Slide Number Placeholder 3">
            <a:extLst>
              <a:ext uri="{FF2B5EF4-FFF2-40B4-BE49-F238E27FC236}">
                <a16:creationId xmlns:a16="http://schemas.microsoft.com/office/drawing/2014/main" id="{B70F24A1-A2E0-3C3D-06A1-8960F4A3A1A5}"/>
              </a:ext>
            </a:extLst>
          </p:cNvPr>
          <p:cNvSpPr>
            <a:spLocks noGrp="1"/>
          </p:cNvSpPr>
          <p:nvPr>
            <p:ph type="sldNum" sz="quarter" idx="5"/>
          </p:nvPr>
        </p:nvSpPr>
        <p:spPr/>
        <p:txBody>
          <a:bodyPr/>
          <a:lstStyle/>
          <a:p>
            <a:fld id="{F7E4A3A5-9672-4056-B80E-2D1C55BBBDBE}" type="slidenum">
              <a:rPr lang="en-AU" smtClean="0"/>
              <a:t>11</a:t>
            </a:fld>
            <a:endParaRPr lang="en-AU"/>
          </a:p>
        </p:txBody>
      </p:sp>
    </p:spTree>
    <p:extLst>
      <p:ext uri="{BB962C8B-B14F-4D97-AF65-F5344CB8AC3E}">
        <p14:creationId xmlns:p14="http://schemas.microsoft.com/office/powerpoint/2010/main" val="12629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"Today’s session is in three parts. First, I’ll explain why the BEST program has been redesigned, drawing on the Royal Commission and the Senate Inquiry. Next, I’ll step through what’s changing from 2026, and Finally, I’ll focus on what this means for you, including how to submit a correct and complete application".</a:t>
            </a:r>
            <a:endParaRPr lang="en-US"/>
          </a:p>
        </p:txBody>
      </p:sp>
      <p:sp>
        <p:nvSpPr>
          <p:cNvPr id="4" name="Slide Number Placeholder 3"/>
          <p:cNvSpPr>
            <a:spLocks noGrp="1"/>
          </p:cNvSpPr>
          <p:nvPr>
            <p:ph type="sldNum" sz="quarter" idx="5"/>
          </p:nvPr>
        </p:nvSpPr>
        <p:spPr/>
        <p:txBody>
          <a:bodyPr/>
          <a:lstStyle/>
          <a:p>
            <a:fld id="{12C945DF-2C54-7646-A826-A27BEFAB0C82}" type="slidenum">
              <a:rPr lang="en-US" smtClean="0"/>
              <a:t>2</a:t>
            </a:fld>
            <a:endParaRPr lang="en-US"/>
          </a:p>
        </p:txBody>
      </p:sp>
    </p:spTree>
    <p:extLst>
      <p:ext uri="{BB962C8B-B14F-4D97-AF65-F5344CB8AC3E}">
        <p14:creationId xmlns:p14="http://schemas.microsoft.com/office/powerpoint/2010/main" val="340671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Royal Commission into Defence and Veteran Suicide identified significant issues within the veteran advocacy system. In particular, it found an over‑reliance on volunteer advocates, growing demand for advocacy services, and a funding model that didn’t support a sustainable, highly skilled workforce. These findings led to Recommendation 99, which calls for greater investment in professional, paid compensation advocates.”</a:t>
            </a:r>
            <a:endParaRPr lang="en-US">
              <a:solidFill>
                <a:srgbClr val="444444"/>
              </a:solidFill>
            </a:endParaRPr>
          </a:p>
        </p:txBody>
      </p:sp>
      <p:sp>
        <p:nvSpPr>
          <p:cNvPr id="4" name="Slide Number Placeholder 3"/>
          <p:cNvSpPr>
            <a:spLocks noGrp="1"/>
          </p:cNvSpPr>
          <p:nvPr>
            <p:ph type="sldNum" sz="quarter" idx="5"/>
          </p:nvPr>
        </p:nvSpPr>
        <p:spPr/>
        <p:txBody>
          <a:bodyPr/>
          <a:lstStyle/>
          <a:p>
            <a:fld id="{F7E4A3A5-9672-4056-B80E-2D1C55BBBDBE}" type="slidenum">
              <a:rPr lang="en-AU" smtClean="0"/>
              <a:t>3</a:t>
            </a:fld>
            <a:endParaRPr lang="en-AU"/>
          </a:p>
        </p:txBody>
      </p:sp>
    </p:spTree>
    <p:extLst>
      <p:ext uri="{BB962C8B-B14F-4D97-AF65-F5344CB8AC3E}">
        <p14:creationId xmlns:p14="http://schemas.microsoft.com/office/powerpoint/2010/main" val="1389651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Senate inquiry reinforced the Royal Commission findings, focusing on advocacy services for veterans accessing compensation and income support. It highlighted the urgent need to increase the capacity and capability of free‑to‑the‑veteran advocacy services and supported further government investment. The Committee also urged implementation of Recommendation 99, including the reform of the BEST grant program.”</a:t>
            </a:r>
            <a:endParaRPr lang="en-US">
              <a:solidFill>
                <a:srgbClr val="444444"/>
              </a:solidFill>
            </a:endParaRPr>
          </a:p>
        </p:txBody>
      </p:sp>
      <p:sp>
        <p:nvSpPr>
          <p:cNvPr id="4" name="Slide Number Placeholder 3"/>
          <p:cNvSpPr>
            <a:spLocks noGrp="1"/>
          </p:cNvSpPr>
          <p:nvPr>
            <p:ph type="sldNum" sz="quarter" idx="5"/>
          </p:nvPr>
        </p:nvSpPr>
        <p:spPr/>
        <p:txBody>
          <a:bodyPr/>
          <a:lstStyle/>
          <a:p>
            <a:fld id="{F7E4A3A5-9672-4056-B80E-2D1C55BBBDBE}" type="slidenum">
              <a:rPr lang="en-AU" smtClean="0"/>
              <a:t>4</a:t>
            </a:fld>
            <a:endParaRPr lang="en-AU"/>
          </a:p>
        </p:txBody>
      </p:sp>
    </p:spTree>
    <p:extLst>
      <p:ext uri="{BB962C8B-B14F-4D97-AF65-F5344CB8AC3E}">
        <p14:creationId xmlns:p14="http://schemas.microsoft.com/office/powerpoint/2010/main" val="425028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first set of changes is about how BEST funding is structured and allocated. From 2026–27, total funding under the BEST program will increase significantly, with further growth in future years. Funding under the BEST program has more than doubled, but you should note that this doesn’t mean funding for each organisation will necessarily double based on previous years grants.  Funding will now be provided through a three‑year agreement, rather than requiring organisations to reapply every year. This means that applications are open only in 2026 for the next 3 years of funding. This is intended to provide greater certainty for organisations and reduce administrative effort.  The next round will open for applications in 2029.  Importantly, funding will no longer be based on historical claims statistics. That is, previously you were asked to provide historical information on workload such as claims and appeals.  Under the new program, grant funding allocations will be calculated based on your current paid advocate workforce — specifically, the number of qualified ATDP advocates and enrolled ATDP trainees your organisation employs. This shifts the focus to increasing paid advocates to provide fee-free services by increasing workforce capability and future capacity, rather than past activity.”</a:t>
            </a:r>
          </a:p>
        </p:txBody>
      </p:sp>
      <p:sp>
        <p:nvSpPr>
          <p:cNvPr id="4" name="Slide Number Placeholder 3"/>
          <p:cNvSpPr>
            <a:spLocks noGrp="1"/>
          </p:cNvSpPr>
          <p:nvPr>
            <p:ph type="sldNum" sz="quarter" idx="5"/>
          </p:nvPr>
        </p:nvSpPr>
        <p:spPr/>
        <p:txBody>
          <a:bodyPr/>
          <a:lstStyle/>
          <a:p>
            <a:fld id="{F7E4A3A5-9672-4056-B80E-2D1C55BBBDBE}" type="slidenum">
              <a:rPr lang="en-AU" smtClean="0"/>
              <a:t>5</a:t>
            </a:fld>
            <a:endParaRPr lang="en-AU"/>
          </a:p>
        </p:txBody>
      </p:sp>
    </p:spTree>
    <p:extLst>
      <p:ext uri="{BB962C8B-B14F-4D97-AF65-F5344CB8AC3E}">
        <p14:creationId xmlns:p14="http://schemas.microsoft.com/office/powerpoint/2010/main" val="131129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768F0-2DBF-1D24-25F9-E900E0283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19944-74A2-DF16-3A27-FD01039EF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4547A-62FA-B717-83F7-6A4469D5E661}"/>
              </a:ext>
            </a:extLst>
          </p:cNvPr>
          <p:cNvSpPr>
            <a:spLocks noGrp="1"/>
          </p:cNvSpPr>
          <p:nvPr>
            <p:ph type="body" idx="1"/>
          </p:nvPr>
        </p:nvSpPr>
        <p:spPr/>
        <p:txBody>
          <a:bodyPr/>
          <a:lstStyle/>
          <a:p>
            <a:r>
              <a:rPr lang="en-AU"/>
              <a:t>“This slide brings together the core of the new BEST program.  The redesigned model is focused on building future advocacy capacity, rather than measuring past activity.  For the first time, ATDP‑enrolled trainees are explicitly supported, giving ESOs greater capacity to grow a professional advocacy workforce.  The funding model no longer relies on historical claims data, which simplifies the application process and removes a major pain point for organisations.  There is also greater flexibility in how funding can be used across eligible expenses, supporting sustainable workforce growth over the life of the grant.”</a:t>
            </a:r>
            <a:endParaRPr lang="en-US" b="1">
              <a:solidFill>
                <a:srgbClr val="444444"/>
              </a:solidFill>
            </a:endParaRPr>
          </a:p>
        </p:txBody>
      </p:sp>
      <p:sp>
        <p:nvSpPr>
          <p:cNvPr id="4" name="Slide Number Placeholder 3">
            <a:extLst>
              <a:ext uri="{FF2B5EF4-FFF2-40B4-BE49-F238E27FC236}">
                <a16:creationId xmlns:a16="http://schemas.microsoft.com/office/drawing/2014/main" id="{EDD933EB-9CB7-DAC6-0AC0-CDCCBB76E149}"/>
              </a:ext>
            </a:extLst>
          </p:cNvPr>
          <p:cNvSpPr>
            <a:spLocks noGrp="1"/>
          </p:cNvSpPr>
          <p:nvPr>
            <p:ph type="sldNum" sz="quarter" idx="5"/>
          </p:nvPr>
        </p:nvSpPr>
        <p:spPr/>
        <p:txBody>
          <a:bodyPr/>
          <a:lstStyle/>
          <a:p>
            <a:fld id="{F7E4A3A5-9672-4056-B80E-2D1C55BBBDBE}" type="slidenum">
              <a:rPr lang="en-AU" smtClean="0"/>
              <a:t>6</a:t>
            </a:fld>
            <a:endParaRPr lang="en-AU"/>
          </a:p>
        </p:txBody>
      </p:sp>
    </p:spTree>
    <p:extLst>
      <p:ext uri="{BB962C8B-B14F-4D97-AF65-F5344CB8AC3E}">
        <p14:creationId xmlns:p14="http://schemas.microsoft.com/office/powerpoint/2010/main" val="399033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highlights how the redesigned BEST program works in practice.  While the reform is focused on strengthening professional, paid advocacy, most existing supports remain in place.  Volunteer advocates, wellbeing advocates, wellbeing support officers and admin assistant staff can still be funded, provided the organisation employs at least one qualified ATDP advocate.  Eligible expenses have also been expanded and now include things like professional development conferences and advertising your free advocacy services, while most other eligible costs remain unchanged.  Overall, the funding model has been redesigned to better align with Recommendation 99, directing greater support toward paid advocates and ATDP trainees to build sustainable workforce capacity".</a:t>
            </a:r>
            <a:endParaRPr lang="en-US">
              <a:solidFill>
                <a:srgbClr val="444444"/>
              </a:solidFill>
            </a:endParaRPr>
          </a:p>
        </p:txBody>
      </p:sp>
      <p:sp>
        <p:nvSpPr>
          <p:cNvPr id="4" name="Slide Number Placeholder 3"/>
          <p:cNvSpPr>
            <a:spLocks noGrp="1"/>
          </p:cNvSpPr>
          <p:nvPr>
            <p:ph type="sldNum" sz="quarter" idx="5"/>
          </p:nvPr>
        </p:nvSpPr>
        <p:spPr/>
        <p:txBody>
          <a:bodyPr/>
          <a:lstStyle/>
          <a:p>
            <a:fld id="{F7E4A3A5-9672-4056-B80E-2D1C55BBBDBE}" type="slidenum">
              <a:rPr lang="en-AU" smtClean="0"/>
              <a:t>7</a:t>
            </a:fld>
            <a:endParaRPr lang="en-AU"/>
          </a:p>
        </p:txBody>
      </p:sp>
    </p:spTree>
    <p:extLst>
      <p:ext uri="{BB962C8B-B14F-4D97-AF65-F5344CB8AC3E}">
        <p14:creationId xmlns:p14="http://schemas.microsoft.com/office/powerpoint/2010/main" val="358087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E026-173C-A993-B6BC-09E0F0AEB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E18A2-C18F-746D-E791-DC5EB064E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FC1B4-9309-DE68-518B-C7B15B9EE277}"/>
              </a:ext>
            </a:extLst>
          </p:cNvPr>
          <p:cNvSpPr>
            <a:spLocks noGrp="1"/>
          </p:cNvSpPr>
          <p:nvPr>
            <p:ph type="body" idx="1"/>
          </p:nvPr>
        </p:nvSpPr>
        <p:spPr/>
        <p:txBody>
          <a:bodyPr/>
          <a:lstStyle/>
          <a:p>
            <a:r>
              <a:rPr lang="en-AU"/>
              <a:t>"From 2026-27, BEST funding will be provided through a single three‑year grant agreement, rather than requiring you to reapply each year.  The BEST Program is open for applications until 15 April 2026, and this application round will lead to 3 years in grant funding.  Once your agreement is executed, funding for the first year, 2026–27, will be paid upfront.  You’ll then be asked to submit milestone reports after 12 months, and 24 months. These reports update us on your staffing levels and confirm how funding has been spent including providing us with insights into the number of new paid advocates you may have.  Once each milestone report is accepted, we’ll release funding for the next year of the agreement, in line with your funding schedule”.</a:t>
            </a:r>
            <a:endParaRPr lang="en-AU">
              <a:solidFill>
                <a:srgbClr val="444444"/>
              </a:solidFill>
            </a:endParaRPr>
          </a:p>
          <a:p>
            <a:endParaRPr lang="en-AU"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3CFA8309-D4D5-8723-11E9-9CC311C196D4}"/>
              </a:ext>
            </a:extLst>
          </p:cNvPr>
          <p:cNvSpPr>
            <a:spLocks noGrp="1"/>
          </p:cNvSpPr>
          <p:nvPr>
            <p:ph type="sldNum" sz="quarter" idx="5"/>
          </p:nvPr>
        </p:nvSpPr>
        <p:spPr/>
        <p:txBody>
          <a:bodyPr/>
          <a:lstStyle/>
          <a:p>
            <a:fld id="{F7E4A3A5-9672-4056-B80E-2D1C55BBBDBE}" type="slidenum">
              <a:rPr lang="en-AU" smtClean="0"/>
              <a:t>8</a:t>
            </a:fld>
            <a:endParaRPr lang="en-AU"/>
          </a:p>
        </p:txBody>
      </p:sp>
    </p:spTree>
    <p:extLst>
      <p:ext uri="{BB962C8B-B14F-4D97-AF65-F5344CB8AC3E}">
        <p14:creationId xmlns:p14="http://schemas.microsoft.com/office/powerpoint/2010/main" val="416827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a:t>
            </a:r>
            <a:r>
              <a:rPr lang="en-AU" i="0" kern="1200">
                <a:solidFill>
                  <a:schemeClr val="tx1"/>
                </a:solidFill>
                <a:effectLst/>
              </a:rPr>
              <a:t>These changes mean applicants will now need to provide clear and consistent workforce information.</a:t>
            </a:r>
            <a:r>
              <a:rPr lang="en-AU"/>
              <a:t>  </a:t>
            </a:r>
            <a:r>
              <a:rPr lang="en-AU" i="0" kern="1200">
                <a:solidFill>
                  <a:schemeClr val="tx1"/>
                </a:solidFill>
                <a:effectLst/>
              </a:rPr>
              <a:t>For each qualified ATDP advocate, ATDP‑enrolled trainee, and relevant administration staff member, you’ll be asked to provide their qualification level, whether they’re paid or volunteer, and their average weekly hours.</a:t>
            </a:r>
            <a:r>
              <a:rPr lang="en-AU"/>
              <a:t>  </a:t>
            </a:r>
            <a:r>
              <a:rPr lang="en-AU" i="0" kern="1200">
                <a:solidFill>
                  <a:schemeClr val="tx1"/>
                </a:solidFill>
                <a:effectLst/>
              </a:rPr>
              <a:t>If an advocate works across more than one organisation, their combined hours will be checked</a:t>
            </a:r>
            <a:r>
              <a:rPr lang="en-AU"/>
              <a:t> in our system</a:t>
            </a:r>
            <a:r>
              <a:rPr lang="en-AU" i="0" kern="1200">
                <a:solidFill>
                  <a:schemeClr val="tx1"/>
                </a:solidFill>
                <a:effectLst/>
              </a:rPr>
              <a:t>, so it’s important you only include the hours they work for your organisation.</a:t>
            </a:r>
            <a:r>
              <a:rPr lang="en-AU"/>
              <a:t>  </a:t>
            </a:r>
            <a:r>
              <a:rPr lang="en-AU" i="0" kern="1200">
                <a:solidFill>
                  <a:schemeClr val="tx1"/>
                </a:solidFill>
                <a:effectLst/>
              </a:rPr>
              <a:t>We’ll also be cross‑checking all qualified advocates and trainees against the ATDP register, so accuracy really matters. </a:t>
            </a:r>
            <a:r>
              <a:rPr lang="en-AU"/>
              <a:t>Please ensure your staff members have their details updated on the ATDP register. </a:t>
            </a:r>
            <a:r>
              <a:rPr lang="en-AU" i="0" kern="1200">
                <a:solidFill>
                  <a:schemeClr val="tx1"/>
                </a:solidFill>
                <a:effectLst/>
              </a:rPr>
              <a:t>Providing complete and correct information up‑front will help avoid delays in</a:t>
            </a:r>
            <a:r>
              <a:rPr lang="en-AU"/>
              <a:t> the</a:t>
            </a:r>
            <a:r>
              <a:rPr lang="en-AU" i="0" kern="1200">
                <a:solidFill>
                  <a:schemeClr val="tx1"/>
                </a:solidFill>
                <a:effectLst/>
              </a:rPr>
              <a:t> assessment</a:t>
            </a:r>
            <a:r>
              <a:rPr lang="en-AU"/>
              <a:t>".</a:t>
            </a:r>
            <a:endParaRPr lang="en-US">
              <a:solidFill>
                <a:srgbClr val="444444"/>
              </a:solidFill>
            </a:endParaRPr>
          </a:p>
          <a:p>
            <a:endParaRPr lang="en-AU"/>
          </a:p>
        </p:txBody>
      </p:sp>
      <p:sp>
        <p:nvSpPr>
          <p:cNvPr id="4" name="Slide Number Placeholder 3"/>
          <p:cNvSpPr>
            <a:spLocks noGrp="1"/>
          </p:cNvSpPr>
          <p:nvPr>
            <p:ph type="sldNum" sz="quarter" idx="5"/>
          </p:nvPr>
        </p:nvSpPr>
        <p:spPr/>
        <p:txBody>
          <a:bodyPr/>
          <a:lstStyle/>
          <a:p>
            <a:fld id="{F7E4A3A5-9672-4056-B80E-2D1C55BBBDBE}" type="slidenum">
              <a:rPr lang="en-AU" smtClean="0"/>
              <a:t>9</a:t>
            </a:fld>
            <a:endParaRPr lang="en-AU"/>
          </a:p>
        </p:txBody>
      </p:sp>
    </p:spTree>
    <p:extLst>
      <p:ext uri="{BB962C8B-B14F-4D97-AF65-F5344CB8AC3E}">
        <p14:creationId xmlns:p14="http://schemas.microsoft.com/office/powerpoint/2010/main" val="1911582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0F9B7-4F23-D041-81AA-48744FAC3517}"/>
              </a:ext>
            </a:extLst>
          </p:cNvPr>
          <p:cNvSpPr/>
          <p:nvPr/>
        </p:nvSpPr>
        <p:spPr>
          <a:xfrm>
            <a:off x="0" y="0"/>
            <a:ext cx="12192000" cy="6858000"/>
          </a:xfrm>
          <a:prstGeom prst="rect">
            <a:avLst/>
          </a:prstGeom>
          <a:gradFill flip="none" rotWithShape="1">
            <a:gsLst>
              <a:gs pos="0">
                <a:schemeClr val="accent2">
                  <a:lumMod val="75000"/>
                </a:schemeClr>
              </a:gs>
              <a:gs pos="46000">
                <a:schemeClr val="accent6">
                  <a:lumMod val="95000"/>
                  <a:lumOff val="5000"/>
                </a:schemeClr>
              </a:gs>
              <a:gs pos="100000">
                <a:schemeClr val="accent6">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4C20B-BCED-E946-85BD-C0A4B10A893C}"/>
              </a:ext>
            </a:extLst>
          </p:cNvPr>
          <p:cNvSpPr>
            <a:spLocks noGrp="1"/>
          </p:cNvSpPr>
          <p:nvPr>
            <p:ph type="ctrTitle"/>
          </p:nvPr>
        </p:nvSpPr>
        <p:spPr>
          <a:xfrm>
            <a:off x="1524000" y="1346951"/>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F136926-9BAD-3C45-A97D-6418C3BD321C}"/>
              </a:ext>
            </a:extLst>
          </p:cNvPr>
          <p:cNvSpPr>
            <a:spLocks noGrp="1"/>
          </p:cNvSpPr>
          <p:nvPr>
            <p:ph type="subTitle" idx="1"/>
          </p:nvPr>
        </p:nvSpPr>
        <p:spPr>
          <a:xfrm>
            <a:off x="1524000" y="3987046"/>
            <a:ext cx="9144000" cy="1232242"/>
          </a:xfrm>
        </p:spPr>
        <p:txBody>
          <a:bodyPr>
            <a:normAutofit/>
          </a:bodyPr>
          <a:lstStyle>
            <a:lvl1pPr marL="0" indent="0" algn="ctr">
              <a:lnSpc>
                <a:spcPct val="150000"/>
              </a:lnSpc>
              <a:buNone/>
              <a:defRPr sz="2600">
                <a:solidFill>
                  <a:schemeClr val="bg1"/>
                </a:solidFill>
                <a:latin typeface="Calibri" panose="020F050202020403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38085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Intro Lines &amp; Bottom Line">
    <p:spTree>
      <p:nvGrpSpPr>
        <p:cNvPr id="1" name=""/>
        <p:cNvGrpSpPr/>
        <p:nvPr/>
      </p:nvGrpSpPr>
      <p:grpSpPr>
        <a:xfrm>
          <a:off x="0" y="0"/>
          <a:ext cx="0" cy="0"/>
          <a:chOff x="0" y="0"/>
          <a:chExt cx="0" cy="0"/>
        </a:xfrm>
      </p:grpSpPr>
      <p:cxnSp>
        <p:nvCxnSpPr>
          <p:cNvPr id="2" name="Straight Connector 1"/>
          <p:cNvCxnSpPr/>
          <p:nvPr userDrawn="1"/>
        </p:nvCxnSpPr>
        <p:spPr>
          <a:xfrm>
            <a:off x="216560" y="6586126"/>
            <a:ext cx="11770431" cy="0"/>
          </a:xfrm>
          <a:prstGeom prst="line">
            <a:avLst/>
          </a:prstGeom>
          <a:ln w="19050">
            <a:solidFill>
              <a:srgbClr val="0C6F8E"/>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userDrawn="1"/>
        </p:nvCxnSpPr>
        <p:spPr>
          <a:xfrm>
            <a:off x="733838" y="1217604"/>
            <a:ext cx="11253152" cy="0"/>
          </a:xfrm>
          <a:prstGeom prst="line">
            <a:avLst/>
          </a:prstGeom>
          <a:ln w="19050">
            <a:solidFill>
              <a:srgbClr val="0C6F8E"/>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733839" y="609697"/>
            <a:ext cx="11253152" cy="0"/>
          </a:xfrm>
          <a:prstGeom prst="line">
            <a:avLst/>
          </a:prstGeom>
          <a:ln w="19050">
            <a:solidFill>
              <a:srgbClr val="0C6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57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MART">
    <p:spTree>
      <p:nvGrpSpPr>
        <p:cNvPr id="1" name=""/>
        <p:cNvGrpSpPr/>
        <p:nvPr/>
      </p:nvGrpSpPr>
      <p:grpSpPr>
        <a:xfrm>
          <a:off x="0" y="0"/>
          <a:ext cx="0" cy="0"/>
          <a:chOff x="0" y="0"/>
          <a:chExt cx="0" cy="0"/>
        </a:xfrm>
      </p:grpSpPr>
      <p:grpSp>
        <p:nvGrpSpPr>
          <p:cNvPr id="7" name="Group 6" descr="Chevron shapes pointing right with S M A R T headings"/>
          <p:cNvGrpSpPr/>
          <p:nvPr userDrawn="1"/>
        </p:nvGrpSpPr>
        <p:grpSpPr>
          <a:xfrm>
            <a:off x="1686771" y="427331"/>
            <a:ext cx="10322178" cy="1463040"/>
            <a:chOff x="933736" y="2430943"/>
            <a:chExt cx="10322178" cy="1463040"/>
          </a:xfrm>
        </p:grpSpPr>
        <p:sp>
          <p:nvSpPr>
            <p:cNvPr id="8" name="Chevron 7"/>
            <p:cNvSpPr>
              <a:spLocks noChangeAspect="1"/>
            </p:cNvSpPr>
            <p:nvPr/>
          </p:nvSpPr>
          <p:spPr>
            <a:xfrm>
              <a:off x="933736" y="2430943"/>
              <a:ext cx="2438400" cy="146304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mj-lt"/>
                </a:rPr>
                <a:t>S</a:t>
              </a:r>
            </a:p>
          </p:txBody>
        </p:sp>
        <p:sp>
          <p:nvSpPr>
            <p:cNvPr id="9" name="Chevron 8"/>
            <p:cNvSpPr>
              <a:spLocks noChangeAspect="1"/>
            </p:cNvSpPr>
            <p:nvPr/>
          </p:nvSpPr>
          <p:spPr>
            <a:xfrm>
              <a:off x="2900131" y="2430943"/>
              <a:ext cx="2438400" cy="146304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mj-lt"/>
                </a:rPr>
                <a:t>M</a:t>
              </a:r>
            </a:p>
          </p:txBody>
        </p:sp>
        <p:sp>
          <p:nvSpPr>
            <p:cNvPr id="10" name="Chevron 9"/>
            <p:cNvSpPr>
              <a:spLocks noChangeAspect="1"/>
            </p:cNvSpPr>
            <p:nvPr/>
          </p:nvSpPr>
          <p:spPr>
            <a:xfrm>
              <a:off x="4875625" y="2430943"/>
              <a:ext cx="2438400" cy="1463040"/>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mj-lt"/>
                </a:rPr>
                <a:t>A</a:t>
              </a:r>
            </a:p>
          </p:txBody>
        </p:sp>
        <p:sp>
          <p:nvSpPr>
            <p:cNvPr id="11" name="Chevron 10"/>
            <p:cNvSpPr>
              <a:spLocks noChangeAspect="1"/>
            </p:cNvSpPr>
            <p:nvPr/>
          </p:nvSpPr>
          <p:spPr>
            <a:xfrm>
              <a:off x="6842020" y="2430943"/>
              <a:ext cx="2438400" cy="1463040"/>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mj-lt"/>
                </a:rPr>
                <a:t>R</a:t>
              </a:r>
            </a:p>
          </p:txBody>
        </p:sp>
        <p:sp>
          <p:nvSpPr>
            <p:cNvPr id="12" name="Chevron 11"/>
            <p:cNvSpPr>
              <a:spLocks noChangeAspect="1"/>
            </p:cNvSpPr>
            <p:nvPr/>
          </p:nvSpPr>
          <p:spPr>
            <a:xfrm>
              <a:off x="8817514" y="2430943"/>
              <a:ext cx="2438400" cy="1463040"/>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mj-lt"/>
                </a:rPr>
                <a:t>T</a:t>
              </a:r>
            </a:p>
          </p:txBody>
        </p:sp>
      </p:grpSp>
      <p:sp>
        <p:nvSpPr>
          <p:cNvPr id="3" name="Text Placeholder 2"/>
          <p:cNvSpPr>
            <a:spLocks noGrp="1"/>
          </p:cNvSpPr>
          <p:nvPr>
            <p:ph type="body" sz="quarter" idx="13" hasCustomPrompt="1"/>
          </p:nvPr>
        </p:nvSpPr>
        <p:spPr>
          <a:xfrm>
            <a:off x="73892" y="2041382"/>
            <a:ext cx="1533236" cy="618691"/>
          </a:xfrm>
        </p:spPr>
        <p:txBody>
          <a:bodyPr>
            <a:noAutofit/>
          </a:bodyPr>
          <a:lstStyle>
            <a:lvl1pPr algn="ctr">
              <a:defRPr sz="1300"/>
            </a:lvl1pPr>
          </a:lstStyle>
          <a:p>
            <a:pPr lvl="0"/>
            <a:r>
              <a:rPr lang="en-US"/>
              <a:t>Heading</a:t>
            </a:r>
          </a:p>
        </p:txBody>
      </p:sp>
      <p:sp>
        <p:nvSpPr>
          <p:cNvPr id="14" name="Text Placeholder 2"/>
          <p:cNvSpPr>
            <a:spLocks noGrp="1"/>
          </p:cNvSpPr>
          <p:nvPr>
            <p:ph type="body" sz="quarter" idx="14" hasCustomPrompt="1"/>
          </p:nvPr>
        </p:nvSpPr>
        <p:spPr>
          <a:xfrm>
            <a:off x="1686771" y="2041382"/>
            <a:ext cx="1730684" cy="618691"/>
          </a:xfrm>
        </p:spPr>
        <p:txBody>
          <a:bodyPr>
            <a:noAutofit/>
          </a:bodyPr>
          <a:lstStyle>
            <a:lvl1pPr algn="ctr">
              <a:defRPr sz="1300"/>
            </a:lvl1pPr>
          </a:lstStyle>
          <a:p>
            <a:pPr lvl="0"/>
            <a:r>
              <a:rPr lang="en-US"/>
              <a:t>Heading</a:t>
            </a:r>
          </a:p>
        </p:txBody>
      </p:sp>
      <p:sp>
        <p:nvSpPr>
          <p:cNvPr id="15" name="Text Placeholder 2"/>
          <p:cNvSpPr>
            <a:spLocks noGrp="1"/>
          </p:cNvSpPr>
          <p:nvPr>
            <p:ph type="body" sz="quarter" idx="15" hasCustomPrompt="1"/>
          </p:nvPr>
        </p:nvSpPr>
        <p:spPr>
          <a:xfrm>
            <a:off x="3653166" y="2041381"/>
            <a:ext cx="1703925" cy="618691"/>
          </a:xfrm>
        </p:spPr>
        <p:txBody>
          <a:bodyPr>
            <a:noAutofit/>
          </a:bodyPr>
          <a:lstStyle>
            <a:lvl1pPr algn="ctr">
              <a:defRPr sz="1300"/>
            </a:lvl1pPr>
          </a:lstStyle>
          <a:p>
            <a:pPr lvl="0"/>
            <a:r>
              <a:rPr lang="en-US"/>
              <a:t>Heading</a:t>
            </a:r>
          </a:p>
        </p:txBody>
      </p:sp>
      <p:sp>
        <p:nvSpPr>
          <p:cNvPr id="16" name="Text Placeholder 2"/>
          <p:cNvSpPr>
            <a:spLocks noGrp="1"/>
          </p:cNvSpPr>
          <p:nvPr>
            <p:ph type="body" sz="quarter" idx="16" hasCustomPrompt="1"/>
          </p:nvPr>
        </p:nvSpPr>
        <p:spPr>
          <a:xfrm>
            <a:off x="5628660" y="2041380"/>
            <a:ext cx="1705013" cy="618691"/>
          </a:xfrm>
        </p:spPr>
        <p:txBody>
          <a:bodyPr>
            <a:noAutofit/>
          </a:bodyPr>
          <a:lstStyle>
            <a:lvl1pPr algn="ctr">
              <a:defRPr sz="1300"/>
            </a:lvl1pPr>
          </a:lstStyle>
          <a:p>
            <a:pPr lvl="0"/>
            <a:r>
              <a:rPr lang="en-US"/>
              <a:t>Heading</a:t>
            </a:r>
          </a:p>
        </p:txBody>
      </p:sp>
      <p:sp>
        <p:nvSpPr>
          <p:cNvPr id="17" name="Text Placeholder 2"/>
          <p:cNvSpPr>
            <a:spLocks noGrp="1"/>
          </p:cNvSpPr>
          <p:nvPr>
            <p:ph type="body" sz="quarter" idx="17" hasCustomPrompt="1"/>
          </p:nvPr>
        </p:nvSpPr>
        <p:spPr>
          <a:xfrm>
            <a:off x="7703128" y="2041380"/>
            <a:ext cx="1533236" cy="618691"/>
          </a:xfrm>
        </p:spPr>
        <p:txBody>
          <a:bodyPr>
            <a:noAutofit/>
          </a:bodyPr>
          <a:lstStyle>
            <a:lvl1pPr algn="ctr">
              <a:defRPr sz="1300"/>
            </a:lvl1pPr>
          </a:lstStyle>
          <a:p>
            <a:pPr lvl="0"/>
            <a:r>
              <a:rPr lang="en-US"/>
              <a:t>Heading</a:t>
            </a:r>
          </a:p>
        </p:txBody>
      </p:sp>
      <p:sp>
        <p:nvSpPr>
          <p:cNvPr id="18" name="Text Placeholder 2"/>
          <p:cNvSpPr>
            <a:spLocks noGrp="1"/>
          </p:cNvSpPr>
          <p:nvPr>
            <p:ph type="body" sz="quarter" idx="18" hasCustomPrompt="1"/>
          </p:nvPr>
        </p:nvSpPr>
        <p:spPr>
          <a:xfrm>
            <a:off x="9570548" y="2041380"/>
            <a:ext cx="1707051" cy="618691"/>
          </a:xfrm>
        </p:spPr>
        <p:txBody>
          <a:bodyPr>
            <a:noAutofit/>
          </a:bodyPr>
          <a:lstStyle>
            <a:lvl1pPr algn="ctr">
              <a:defRPr sz="1300"/>
            </a:lvl1pPr>
          </a:lstStyle>
          <a:p>
            <a:pPr lvl="0"/>
            <a:r>
              <a:rPr lang="en-US"/>
              <a:t>Heading</a:t>
            </a:r>
          </a:p>
        </p:txBody>
      </p:sp>
      <p:cxnSp>
        <p:nvCxnSpPr>
          <p:cNvPr id="21" name="Straight Connector 20"/>
          <p:cNvCxnSpPr/>
          <p:nvPr userDrawn="1"/>
        </p:nvCxnSpPr>
        <p:spPr>
          <a:xfrm>
            <a:off x="-10391" y="2764441"/>
            <a:ext cx="12207240" cy="0"/>
          </a:xfrm>
          <a:prstGeom prst="line">
            <a:avLst/>
          </a:prstGeom>
          <a:ln w="25400" cap="flat" cmpd="sng">
            <a:gradFill flip="none" rotWithShape="1">
              <a:gsLst>
                <a:gs pos="0">
                  <a:schemeClr val="accent1"/>
                </a:gs>
                <a:gs pos="56000">
                  <a:schemeClr val="accent3"/>
                </a:gs>
                <a:gs pos="30000">
                  <a:schemeClr val="accent2"/>
                </a:gs>
                <a:gs pos="78000">
                  <a:schemeClr val="accent4"/>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 name="Text Placeholder 2"/>
          <p:cNvSpPr>
            <a:spLocks noGrp="1"/>
          </p:cNvSpPr>
          <p:nvPr>
            <p:ph type="body" sz="quarter" idx="19" hasCustomPrompt="1"/>
          </p:nvPr>
        </p:nvSpPr>
        <p:spPr>
          <a:xfrm>
            <a:off x="80818" y="2908678"/>
            <a:ext cx="1533236" cy="1005840"/>
          </a:xfrm>
        </p:spPr>
        <p:txBody>
          <a:bodyPr anchor="ctr" anchorCtr="0">
            <a:noAutofit/>
          </a:bodyPr>
          <a:lstStyle>
            <a:lvl1pPr algn="ctr">
              <a:defRPr sz="1300" i="0">
                <a:solidFill>
                  <a:schemeClr val="tx1">
                    <a:lumMod val="50000"/>
                    <a:lumOff val="50000"/>
                  </a:schemeClr>
                </a:solidFill>
              </a:defRPr>
            </a:lvl1pPr>
          </a:lstStyle>
          <a:p>
            <a:pPr lvl="0"/>
            <a:r>
              <a:rPr lang="en-US"/>
              <a:t>Clean garage.</a:t>
            </a:r>
          </a:p>
        </p:txBody>
      </p:sp>
      <p:sp>
        <p:nvSpPr>
          <p:cNvPr id="25" name="Text Placeholder 2"/>
          <p:cNvSpPr>
            <a:spLocks noGrp="1"/>
          </p:cNvSpPr>
          <p:nvPr>
            <p:ph type="body" sz="quarter" idx="20" hasCustomPrompt="1"/>
          </p:nvPr>
        </p:nvSpPr>
        <p:spPr>
          <a:xfrm>
            <a:off x="1693697" y="2908678"/>
            <a:ext cx="1730684" cy="1005840"/>
          </a:xfrm>
        </p:spPr>
        <p:txBody>
          <a:bodyPr anchor="ctr" anchorCtr="0">
            <a:noAutofit/>
          </a:bodyPr>
          <a:lstStyle>
            <a:lvl1pPr algn="ctr">
              <a:defRPr sz="1300">
                <a:solidFill>
                  <a:schemeClr val="tx1">
                    <a:lumMod val="50000"/>
                    <a:lumOff val="50000"/>
                  </a:schemeClr>
                </a:solidFill>
              </a:defRPr>
            </a:lvl1pPr>
          </a:lstStyle>
          <a:p>
            <a:pPr lvl="0"/>
            <a:r>
              <a:rPr lang="en-US"/>
              <a:t>Have kids help me put all of the sports equipment into the right bins.</a:t>
            </a:r>
          </a:p>
          <a:p>
            <a:pPr lvl="0"/>
            <a:r>
              <a:rPr lang="en-US"/>
              <a:t>Give floor a good sweeping.</a:t>
            </a:r>
          </a:p>
        </p:txBody>
      </p:sp>
      <p:sp>
        <p:nvSpPr>
          <p:cNvPr id="26" name="Text Placeholder 2"/>
          <p:cNvSpPr>
            <a:spLocks noGrp="1"/>
          </p:cNvSpPr>
          <p:nvPr>
            <p:ph type="body" sz="quarter" idx="21" hasCustomPrompt="1"/>
          </p:nvPr>
        </p:nvSpPr>
        <p:spPr>
          <a:xfrm>
            <a:off x="3660092" y="2908676"/>
            <a:ext cx="1703925" cy="1005840"/>
          </a:xfrm>
        </p:spPr>
        <p:txBody>
          <a:bodyPr anchor="ctr" anchorCtr="0">
            <a:noAutofit/>
          </a:bodyPr>
          <a:lstStyle>
            <a:lvl1pPr algn="ctr">
              <a:defRPr sz="1300">
                <a:solidFill>
                  <a:schemeClr val="tx1">
                    <a:lumMod val="50000"/>
                    <a:lumOff val="50000"/>
                  </a:schemeClr>
                </a:solidFill>
              </a:defRPr>
            </a:lvl1pPr>
          </a:lstStyle>
          <a:p>
            <a:pPr lvl="0"/>
            <a:r>
              <a:rPr lang="en-US"/>
              <a:t>When I can fit the car in the garage….</a:t>
            </a:r>
          </a:p>
        </p:txBody>
      </p:sp>
      <p:sp>
        <p:nvSpPr>
          <p:cNvPr id="27" name="Text Placeholder 2"/>
          <p:cNvSpPr>
            <a:spLocks noGrp="1"/>
          </p:cNvSpPr>
          <p:nvPr>
            <p:ph type="body" sz="quarter" idx="22" hasCustomPrompt="1"/>
          </p:nvPr>
        </p:nvSpPr>
        <p:spPr>
          <a:xfrm>
            <a:off x="5635586" y="2908676"/>
            <a:ext cx="1705013" cy="1005840"/>
          </a:xfrm>
        </p:spPr>
        <p:txBody>
          <a:bodyPr anchor="ctr" anchorCtr="0">
            <a:noAutofit/>
          </a:bodyPr>
          <a:lstStyle>
            <a:lvl1pPr algn="ctr">
              <a:defRPr sz="1300" baseline="0">
                <a:solidFill>
                  <a:schemeClr val="tx1">
                    <a:lumMod val="50000"/>
                    <a:lumOff val="50000"/>
                  </a:schemeClr>
                </a:solidFill>
              </a:defRPr>
            </a:lvl1pPr>
          </a:lstStyle>
          <a:p>
            <a:pPr lvl="0"/>
            <a:r>
              <a:rPr lang="en-US"/>
              <a:t>Kids have week off from school, my back is better, so yes.</a:t>
            </a:r>
          </a:p>
        </p:txBody>
      </p:sp>
      <p:sp>
        <p:nvSpPr>
          <p:cNvPr id="28" name="Text Placeholder 2"/>
          <p:cNvSpPr>
            <a:spLocks noGrp="1"/>
          </p:cNvSpPr>
          <p:nvPr>
            <p:ph type="body" sz="quarter" idx="23" hasCustomPrompt="1"/>
          </p:nvPr>
        </p:nvSpPr>
        <p:spPr>
          <a:xfrm>
            <a:off x="7710054" y="2908676"/>
            <a:ext cx="1533236" cy="1005840"/>
          </a:xfrm>
        </p:spPr>
        <p:txBody>
          <a:bodyPr anchor="ctr" anchorCtr="0">
            <a:noAutofit/>
          </a:bodyPr>
          <a:lstStyle>
            <a:lvl1pPr algn="ctr">
              <a:defRPr sz="1300">
                <a:solidFill>
                  <a:schemeClr val="tx1">
                    <a:lumMod val="50000"/>
                    <a:lumOff val="50000"/>
                  </a:schemeClr>
                </a:solidFill>
              </a:defRPr>
            </a:lvl1pPr>
          </a:lstStyle>
          <a:p>
            <a:pPr lvl="0"/>
            <a:r>
              <a:rPr lang="en-US"/>
              <a:t>Yes, we have all the bins we need.</a:t>
            </a:r>
          </a:p>
        </p:txBody>
      </p:sp>
      <p:sp>
        <p:nvSpPr>
          <p:cNvPr id="29" name="Text Placeholder 2"/>
          <p:cNvSpPr>
            <a:spLocks noGrp="1"/>
          </p:cNvSpPr>
          <p:nvPr>
            <p:ph type="body" sz="quarter" idx="24" hasCustomPrompt="1"/>
          </p:nvPr>
        </p:nvSpPr>
        <p:spPr>
          <a:xfrm>
            <a:off x="9577474" y="2908676"/>
            <a:ext cx="1707051" cy="1005840"/>
          </a:xfrm>
        </p:spPr>
        <p:txBody>
          <a:bodyPr anchor="ctr" anchorCtr="0">
            <a:noAutofit/>
          </a:bodyPr>
          <a:lstStyle>
            <a:lvl1pPr algn="ctr">
              <a:defRPr sz="1300" baseline="0">
                <a:solidFill>
                  <a:schemeClr val="tx1">
                    <a:lumMod val="50000"/>
                    <a:lumOff val="50000"/>
                  </a:schemeClr>
                </a:solidFill>
              </a:defRPr>
            </a:lvl1pPr>
          </a:lstStyle>
          <a:p>
            <a:pPr lvl="0"/>
            <a:r>
              <a:rPr lang="en-US"/>
              <a:t>By the end of kids’ break, 11/29.</a:t>
            </a:r>
          </a:p>
        </p:txBody>
      </p:sp>
      <p:cxnSp>
        <p:nvCxnSpPr>
          <p:cNvPr id="30" name="Straight Connector 29"/>
          <p:cNvCxnSpPr/>
          <p:nvPr userDrawn="1"/>
        </p:nvCxnSpPr>
        <p:spPr>
          <a:xfrm>
            <a:off x="-13856" y="4061917"/>
            <a:ext cx="12207240" cy="0"/>
          </a:xfrm>
          <a:prstGeom prst="line">
            <a:avLst/>
          </a:prstGeom>
          <a:ln w="25400" cap="flat" cmpd="sng">
            <a:gradFill flip="none" rotWithShape="1">
              <a:gsLst>
                <a:gs pos="0">
                  <a:schemeClr val="accent1"/>
                </a:gs>
                <a:gs pos="56000">
                  <a:schemeClr val="accent3"/>
                </a:gs>
                <a:gs pos="30000">
                  <a:schemeClr val="accent2"/>
                </a:gs>
                <a:gs pos="78000">
                  <a:schemeClr val="accent4"/>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 Placeholder 2"/>
          <p:cNvSpPr>
            <a:spLocks noGrp="1"/>
          </p:cNvSpPr>
          <p:nvPr>
            <p:ph type="body" sz="quarter" idx="25"/>
          </p:nvPr>
        </p:nvSpPr>
        <p:spPr>
          <a:xfrm>
            <a:off x="77353" y="4208233"/>
            <a:ext cx="1533236"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2" name="Text Placeholder 2"/>
          <p:cNvSpPr>
            <a:spLocks noGrp="1"/>
          </p:cNvSpPr>
          <p:nvPr>
            <p:ph type="body" sz="quarter" idx="26"/>
          </p:nvPr>
        </p:nvSpPr>
        <p:spPr>
          <a:xfrm>
            <a:off x="1690232" y="4208233"/>
            <a:ext cx="1730684"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3" name="Text Placeholder 2"/>
          <p:cNvSpPr>
            <a:spLocks noGrp="1"/>
          </p:cNvSpPr>
          <p:nvPr>
            <p:ph type="body" sz="quarter" idx="27"/>
          </p:nvPr>
        </p:nvSpPr>
        <p:spPr>
          <a:xfrm>
            <a:off x="3656627" y="4208231"/>
            <a:ext cx="1703925"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4" name="Text Placeholder 2"/>
          <p:cNvSpPr>
            <a:spLocks noGrp="1"/>
          </p:cNvSpPr>
          <p:nvPr>
            <p:ph type="body" sz="quarter" idx="28"/>
          </p:nvPr>
        </p:nvSpPr>
        <p:spPr>
          <a:xfrm>
            <a:off x="5632121" y="4208231"/>
            <a:ext cx="1705013"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5" name="Text Placeholder 2"/>
          <p:cNvSpPr>
            <a:spLocks noGrp="1"/>
          </p:cNvSpPr>
          <p:nvPr>
            <p:ph type="body" sz="quarter" idx="29"/>
          </p:nvPr>
        </p:nvSpPr>
        <p:spPr>
          <a:xfrm>
            <a:off x="7706589" y="4208231"/>
            <a:ext cx="1533236"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6" name="Text Placeholder 2"/>
          <p:cNvSpPr>
            <a:spLocks noGrp="1"/>
          </p:cNvSpPr>
          <p:nvPr>
            <p:ph type="body" sz="quarter" idx="30"/>
          </p:nvPr>
        </p:nvSpPr>
        <p:spPr>
          <a:xfrm>
            <a:off x="9574009" y="4208231"/>
            <a:ext cx="1707051"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cxnSp>
        <p:nvCxnSpPr>
          <p:cNvPr id="37" name="Straight Connector 36"/>
          <p:cNvCxnSpPr/>
          <p:nvPr userDrawn="1"/>
        </p:nvCxnSpPr>
        <p:spPr>
          <a:xfrm>
            <a:off x="-6930" y="5372327"/>
            <a:ext cx="12207240" cy="0"/>
          </a:xfrm>
          <a:prstGeom prst="line">
            <a:avLst/>
          </a:prstGeom>
          <a:ln w="25400" cap="flat" cmpd="sng">
            <a:gradFill flip="none" rotWithShape="1">
              <a:gsLst>
                <a:gs pos="0">
                  <a:schemeClr val="accent1"/>
                </a:gs>
                <a:gs pos="56000">
                  <a:schemeClr val="accent3"/>
                </a:gs>
                <a:gs pos="30000">
                  <a:schemeClr val="accent2"/>
                </a:gs>
                <a:gs pos="78000">
                  <a:schemeClr val="accent4"/>
                </a:gs>
                <a:gs pos="10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8" name="Text Placeholder 2"/>
          <p:cNvSpPr>
            <a:spLocks noGrp="1"/>
          </p:cNvSpPr>
          <p:nvPr>
            <p:ph type="body" sz="quarter" idx="31"/>
          </p:nvPr>
        </p:nvSpPr>
        <p:spPr>
          <a:xfrm>
            <a:off x="63497" y="5518877"/>
            <a:ext cx="1533236"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39" name="Text Placeholder 2"/>
          <p:cNvSpPr>
            <a:spLocks noGrp="1"/>
          </p:cNvSpPr>
          <p:nvPr>
            <p:ph type="body" sz="quarter" idx="32"/>
          </p:nvPr>
        </p:nvSpPr>
        <p:spPr>
          <a:xfrm>
            <a:off x="1676376" y="5518877"/>
            <a:ext cx="1730684"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40" name="Text Placeholder 2"/>
          <p:cNvSpPr>
            <a:spLocks noGrp="1"/>
          </p:cNvSpPr>
          <p:nvPr>
            <p:ph type="body" sz="quarter" idx="33"/>
          </p:nvPr>
        </p:nvSpPr>
        <p:spPr>
          <a:xfrm>
            <a:off x="3642771" y="5518875"/>
            <a:ext cx="1703925"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41" name="Text Placeholder 2"/>
          <p:cNvSpPr>
            <a:spLocks noGrp="1"/>
          </p:cNvSpPr>
          <p:nvPr>
            <p:ph type="body" sz="quarter" idx="34"/>
          </p:nvPr>
        </p:nvSpPr>
        <p:spPr>
          <a:xfrm>
            <a:off x="5618265" y="5518875"/>
            <a:ext cx="1705013"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42" name="Text Placeholder 2"/>
          <p:cNvSpPr>
            <a:spLocks noGrp="1"/>
          </p:cNvSpPr>
          <p:nvPr>
            <p:ph type="body" sz="quarter" idx="35"/>
          </p:nvPr>
        </p:nvSpPr>
        <p:spPr>
          <a:xfrm>
            <a:off x="7692733" y="5518875"/>
            <a:ext cx="1533236"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43" name="Text Placeholder 2"/>
          <p:cNvSpPr>
            <a:spLocks noGrp="1"/>
          </p:cNvSpPr>
          <p:nvPr>
            <p:ph type="body" sz="quarter" idx="36"/>
          </p:nvPr>
        </p:nvSpPr>
        <p:spPr>
          <a:xfrm>
            <a:off x="9560153" y="5518875"/>
            <a:ext cx="1707051" cy="1005840"/>
          </a:xfrm>
        </p:spPr>
        <p:txBody>
          <a:bodyPr anchor="ctr" anchorCtr="0">
            <a:noAutofit/>
          </a:bodyPr>
          <a:lstStyle>
            <a:lvl1pPr algn="ctr">
              <a:defRPr sz="1300">
                <a:solidFill>
                  <a:schemeClr val="tx1">
                    <a:lumMod val="50000"/>
                    <a:lumOff val="50000"/>
                  </a:schemeClr>
                </a:solidFill>
              </a:defRPr>
            </a:lvl1pPr>
          </a:lstStyle>
          <a:p>
            <a:pPr lvl="0"/>
            <a:r>
              <a:rPr lang="en-US"/>
              <a:t>Click to edit Master text styles</a:t>
            </a:r>
          </a:p>
        </p:txBody>
      </p:sp>
      <p:sp>
        <p:nvSpPr>
          <p:cNvPr id="44" name="Title 1">
            <a:extLst>
              <a:ext uri="{FF2B5EF4-FFF2-40B4-BE49-F238E27FC236}">
                <a16:creationId xmlns:a16="http://schemas.microsoft.com/office/drawing/2014/main" id="{55AA4B57-9651-43C9-B0FE-6C3B302F5226}"/>
              </a:ext>
            </a:extLst>
          </p:cNvPr>
          <p:cNvSpPr>
            <a:spLocks noGrp="1"/>
          </p:cNvSpPr>
          <p:nvPr>
            <p:ph type="title"/>
          </p:nvPr>
        </p:nvSpPr>
        <p:spPr>
          <a:xfrm>
            <a:off x="830115" y="-94333"/>
            <a:ext cx="10515600" cy="612515"/>
          </a:xfrm>
        </p:spPr>
        <p:txBody>
          <a:bodyPr>
            <a:normAutofit/>
          </a:bodyPr>
          <a:lstStyle>
            <a:lvl1pPr algn="ctr">
              <a:defRPr sz="2000" b="0">
                <a:solidFill>
                  <a:schemeClr val="bg1">
                    <a:lumMod val="95000"/>
                  </a:schemeClr>
                </a:solidFill>
              </a:defRPr>
            </a:lvl1pPr>
          </a:lstStyle>
          <a:p>
            <a:r>
              <a:rPr lang="en-US"/>
              <a:t>Click to edit Master title style</a:t>
            </a:r>
          </a:p>
        </p:txBody>
      </p:sp>
    </p:spTree>
    <p:extLst>
      <p:ext uri="{BB962C8B-B14F-4D97-AF65-F5344CB8AC3E}">
        <p14:creationId xmlns:p14="http://schemas.microsoft.com/office/powerpoint/2010/main" val="2133111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8ECD-D0A0-F246-B70C-DF29E9DC20D5}"/>
              </a:ext>
            </a:extLst>
          </p:cNvPr>
          <p:cNvSpPr>
            <a:spLocks noGrp="1"/>
          </p:cNvSpPr>
          <p:nvPr>
            <p:ph type="title"/>
          </p:nvPr>
        </p:nvSpPr>
        <p:spPr>
          <a:xfrm>
            <a:off x="838200" y="365125"/>
            <a:ext cx="10515600" cy="1325563"/>
          </a:xfrm>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CAE67EB4-66D8-E245-8E9F-812229A2D50F}"/>
              </a:ext>
            </a:extLst>
          </p:cNvPr>
          <p:cNvSpPr>
            <a:spLocks noGrp="1"/>
          </p:cNvSpPr>
          <p:nvPr>
            <p:ph idx="1"/>
          </p:nvPr>
        </p:nvSpPr>
        <p:spPr>
          <a:xfrm>
            <a:off x="838200" y="1825625"/>
            <a:ext cx="10515600" cy="3933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AE37122-B190-6A45-9DC4-F72A6416C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E6D64-AFD0-2749-8712-A56AE9903736}"/>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38853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862F94-51AB-7E4B-AFC7-3750243D0BCE}"/>
              </a:ext>
            </a:extLst>
          </p:cNvPr>
          <p:cNvSpPr/>
          <p:nvPr/>
        </p:nvSpPr>
        <p:spPr>
          <a:xfrm>
            <a:off x="0" y="6138000"/>
            <a:ext cx="1219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18776C0-414F-D44A-B3B6-BA50CF2E3F6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557247" y="0"/>
            <a:ext cx="4634753" cy="6858000"/>
          </a:xfrm>
          <a:prstGeom prst="rect">
            <a:avLst/>
          </a:prstGeom>
        </p:spPr>
      </p:pic>
      <p:sp>
        <p:nvSpPr>
          <p:cNvPr id="2" name="Title 1">
            <a:extLst>
              <a:ext uri="{FF2B5EF4-FFF2-40B4-BE49-F238E27FC236}">
                <a16:creationId xmlns:a16="http://schemas.microsoft.com/office/drawing/2014/main" id="{5CEAA09D-F7F8-884C-B34E-9BE7398D0C68}"/>
              </a:ext>
            </a:extLst>
          </p:cNvPr>
          <p:cNvSpPr>
            <a:spLocks noGrp="1"/>
          </p:cNvSpPr>
          <p:nvPr>
            <p:ph type="title"/>
          </p:nvPr>
        </p:nvSpPr>
        <p:spPr>
          <a:xfrm>
            <a:off x="831850" y="743439"/>
            <a:ext cx="672539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543EE7-17E1-AC4F-9B3F-3A7F86CAA447}"/>
              </a:ext>
            </a:extLst>
          </p:cNvPr>
          <p:cNvSpPr>
            <a:spLocks noGrp="1"/>
          </p:cNvSpPr>
          <p:nvPr>
            <p:ph type="body" idx="1"/>
          </p:nvPr>
        </p:nvSpPr>
        <p:spPr>
          <a:xfrm>
            <a:off x="831850" y="3927962"/>
            <a:ext cx="6725397" cy="1500187"/>
          </a:xfrm>
        </p:spPr>
        <p:txBody>
          <a:bodyPr/>
          <a:lstStyle>
            <a:lvl1pPr marL="0" indent="0">
              <a:lnSpc>
                <a:spcPct val="150000"/>
              </a:lnSpc>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F3B0C1BC-0F56-9E45-8637-C23694C712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r="32461" b="901"/>
          <a:stretch/>
        </p:blipFill>
        <p:spPr>
          <a:xfrm>
            <a:off x="10007477" y="6040883"/>
            <a:ext cx="1706304" cy="354662"/>
          </a:xfrm>
          <a:prstGeom prst="rect">
            <a:avLst/>
          </a:prstGeom>
        </p:spPr>
      </p:pic>
      <p:pic>
        <p:nvPicPr>
          <p:cNvPr id="8" name="Picture 7">
            <a:extLst>
              <a:ext uri="{FF2B5EF4-FFF2-40B4-BE49-F238E27FC236}">
                <a16:creationId xmlns:a16="http://schemas.microsoft.com/office/drawing/2014/main" id="{F3B0C1BC-0F56-9E45-8637-C23694C7128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 r="32461" b="901"/>
          <a:stretch/>
        </p:blipFill>
        <p:spPr>
          <a:xfrm>
            <a:off x="4894194" y="3524742"/>
            <a:ext cx="1706304" cy="354662"/>
          </a:xfrm>
          <a:prstGeom prst="rect">
            <a:avLst/>
          </a:prstGeom>
        </p:spPr>
      </p:pic>
    </p:spTree>
    <p:extLst>
      <p:ext uri="{BB962C8B-B14F-4D97-AF65-F5344CB8AC3E}">
        <p14:creationId xmlns:p14="http://schemas.microsoft.com/office/powerpoint/2010/main" val="91154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A77B-4924-9E43-AFD8-FA804AF9F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5523C7-5A89-2047-AB82-BF48B1336C63}"/>
              </a:ext>
            </a:extLst>
          </p:cNvPr>
          <p:cNvSpPr>
            <a:spLocks noGrp="1"/>
          </p:cNvSpPr>
          <p:nvPr>
            <p:ph sz="half" idx="1"/>
          </p:nvPr>
        </p:nvSpPr>
        <p:spPr>
          <a:xfrm>
            <a:off x="838200" y="1825625"/>
            <a:ext cx="5181600" cy="3949533"/>
          </a:xfrm>
        </p:spPr>
        <p:txBody>
          <a:bodyPr/>
          <a:lstStyle>
            <a:lvl1pPr>
              <a:defRPr>
                <a:latin typeface="Calibri" panose="020F0502020204030204" pitchFamily="34" charset="0"/>
                <a:cs typeface="HElvetica" panose="020B0604020202020204" pitchFamily="34" charset="0"/>
              </a:defRPr>
            </a:lvl1pPr>
            <a:lvl2pPr>
              <a:defRPr>
                <a:latin typeface="Calibri" panose="020F0502020204030204" pitchFamily="34" charset="0"/>
                <a:cs typeface="HElvetica" panose="020B0604020202020204" pitchFamily="34" charset="0"/>
              </a:defRPr>
            </a:lvl2pPr>
            <a:lvl3pPr>
              <a:defRPr>
                <a:latin typeface="Calibri" panose="020F0502020204030204" pitchFamily="34" charset="0"/>
                <a:cs typeface="HElvetica" panose="020B0604020202020204" pitchFamily="34" charset="0"/>
              </a:defRPr>
            </a:lvl3pPr>
            <a:lvl4pPr>
              <a:defRPr>
                <a:latin typeface="Calibri" panose="020F0502020204030204" pitchFamily="34" charset="0"/>
                <a:cs typeface="HElvetica" panose="020B0604020202020204" pitchFamily="34" charset="0"/>
              </a:defRPr>
            </a:lvl4pPr>
            <a:lvl5pPr>
              <a:defRPr>
                <a:latin typeface="Calibri" panose="020F0502020204030204" pitchFamily="34" charset="0"/>
                <a:cs typeface="HElvetica"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97B77-4332-4540-AB3D-9C3DEDF66EBC}"/>
              </a:ext>
            </a:extLst>
          </p:cNvPr>
          <p:cNvSpPr>
            <a:spLocks noGrp="1"/>
          </p:cNvSpPr>
          <p:nvPr>
            <p:ph sz="half" idx="2"/>
          </p:nvPr>
        </p:nvSpPr>
        <p:spPr>
          <a:xfrm>
            <a:off x="6172200" y="1825625"/>
            <a:ext cx="5181600" cy="39495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31EDA06-014C-0041-81EA-C329AA4CF5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14823-4422-ED48-847F-406D4E1DA944}"/>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616787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4E62-C59D-D14B-B852-A3A22349C8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F7DD0F-DD00-494B-9F7D-DA523D41F8AD}"/>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Rockwell" panose="02060603020205020403" pitchFamily="18" charset="0"/>
                <a:ea typeface="Rockwell" panose="020606030202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8CE69-956B-8F43-A23D-14EBA49CF0C3}"/>
              </a:ext>
            </a:extLst>
          </p:cNvPr>
          <p:cNvSpPr>
            <a:spLocks noGrp="1"/>
          </p:cNvSpPr>
          <p:nvPr>
            <p:ph sz="half" idx="2"/>
          </p:nvPr>
        </p:nvSpPr>
        <p:spPr>
          <a:xfrm>
            <a:off x="839788" y="2505075"/>
            <a:ext cx="5157787" cy="3366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9DAC98-9B5B-9C4B-B74D-886B69CF42D9}"/>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Rockwell" panose="02060603020205020403" pitchFamily="18" charset="0"/>
                <a:ea typeface="Rockwell" panose="020606030202050204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2103F7-60AA-834F-9534-C79C9CE6C0DE}"/>
              </a:ext>
            </a:extLst>
          </p:cNvPr>
          <p:cNvSpPr>
            <a:spLocks noGrp="1"/>
          </p:cNvSpPr>
          <p:nvPr>
            <p:ph sz="quarter" idx="4"/>
          </p:nvPr>
        </p:nvSpPr>
        <p:spPr>
          <a:xfrm>
            <a:off x="6172200" y="2505075"/>
            <a:ext cx="5183188" cy="3366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B9B47F5-9BC7-8E40-803D-5F3FAD2B53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7E4D5-85BB-9E44-855F-FE264500C8E6}"/>
              </a:ext>
            </a:extLst>
          </p:cNvPr>
          <p:cNvSpPr>
            <a:spLocks noGrp="1"/>
          </p:cNvSpPr>
          <p:nvPr>
            <p:ph type="sldNum" sz="quarter" idx="12"/>
          </p:nvPr>
        </p:nvSpPr>
        <p:spPr/>
        <p:txBody>
          <a:bodyPr/>
          <a:lstStyle>
            <a:lvl1pPr>
              <a:defRPr>
                <a:solidFill>
                  <a:schemeClr val="bg1"/>
                </a:solidFill>
              </a:defRPr>
            </a:lvl1pPr>
          </a:lstStyle>
          <a:p>
            <a:fld id="{A8F09C50-872B-D04D-8806-D9B1F4E15D0B}" type="slidenum">
              <a:rPr lang="en-US" smtClean="0"/>
              <a:pPr/>
              <a:t>‹#›</a:t>
            </a:fld>
            <a:endParaRPr lang="en-US"/>
          </a:p>
        </p:txBody>
      </p:sp>
    </p:spTree>
    <p:extLst>
      <p:ext uri="{BB962C8B-B14F-4D97-AF65-F5344CB8AC3E}">
        <p14:creationId xmlns:p14="http://schemas.microsoft.com/office/powerpoint/2010/main" val="1492305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3363A-A3B7-5D42-A305-16BE38E0B8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A6A75E6C-9759-6043-B9C0-B1B466474E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BC9258-C6FB-0943-8433-C91F51E9415A}"/>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31231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613D02-2622-794C-BB82-3770E7CEF7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89F610-CDEC-DD42-8B0B-3931E2D92B55}"/>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773260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5B2AA-6FCE-094C-BAFD-9314514D01C6}"/>
              </a:ext>
            </a:extLst>
          </p:cNvPr>
          <p:cNvSpPr>
            <a:spLocks noGrp="1"/>
          </p:cNvSpPr>
          <p:nvPr>
            <p:ph type="title"/>
          </p:nvPr>
        </p:nvSpPr>
        <p:spPr>
          <a:xfrm>
            <a:off x="839788" y="457200"/>
            <a:ext cx="3932237" cy="1600200"/>
          </a:xfrm>
        </p:spPr>
        <p:txBody>
          <a:bodyPr anchor="b"/>
          <a:lstStyle>
            <a:lvl1pPr>
              <a:defRPr sz="3200" b="1" i="0">
                <a:latin typeface="Rockwell" panose="02060603020205020403" pitchFamily="18" charset="0"/>
                <a:ea typeface="Rockwell" panose="020606030202050204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400ADAE-A192-BE46-BF1C-C2FDBECA5A45}"/>
              </a:ext>
            </a:extLst>
          </p:cNvPr>
          <p:cNvSpPr>
            <a:spLocks noGrp="1"/>
          </p:cNvSpPr>
          <p:nvPr>
            <p:ph idx="1"/>
          </p:nvPr>
        </p:nvSpPr>
        <p:spPr>
          <a:xfrm>
            <a:off x="5183188" y="987425"/>
            <a:ext cx="6172200" cy="4873625"/>
          </a:xfrm>
        </p:spPr>
        <p:txBody>
          <a:bodyPr/>
          <a:lstStyle>
            <a:lvl1pPr>
              <a:defRPr sz="3200">
                <a:latin typeface="Calibri" panose="020F0502020204030204" pitchFamily="34" charset="0"/>
                <a:cs typeface="HElvetica" panose="020B0604020202020204" pitchFamily="34" charset="0"/>
              </a:defRPr>
            </a:lvl1pPr>
            <a:lvl2pPr>
              <a:defRPr sz="2800">
                <a:latin typeface="Calibri" panose="020F0502020204030204" pitchFamily="34" charset="0"/>
                <a:cs typeface="HElvetica" panose="020B0604020202020204" pitchFamily="34" charset="0"/>
              </a:defRPr>
            </a:lvl2pPr>
            <a:lvl3pPr>
              <a:defRPr sz="2400">
                <a:latin typeface="Calibri" panose="020F0502020204030204" pitchFamily="34" charset="0"/>
                <a:cs typeface="HElvetica" panose="020B0604020202020204" pitchFamily="34" charset="0"/>
              </a:defRPr>
            </a:lvl3pPr>
            <a:lvl4pPr>
              <a:defRPr sz="2000">
                <a:latin typeface="Calibri" panose="020F0502020204030204" pitchFamily="34" charset="0"/>
                <a:cs typeface="HElvetica" panose="020B0604020202020204" pitchFamily="34" charset="0"/>
              </a:defRPr>
            </a:lvl4pPr>
            <a:lvl5pPr>
              <a:defRPr sz="2000">
                <a:latin typeface="Calibri" panose="020F0502020204030204" pitchFamily="34" charset="0"/>
                <a:cs typeface="HElvetica"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EAF743-4304-D747-BEF7-8212E3CA2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A572DF5-7CC8-B14C-9669-B9239133F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1AED-C817-0D42-A046-554CA1F29F89}"/>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275774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22D7-5B1C-AC42-A1BF-2E7EA7C07A78}"/>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id="{6F3A3696-3703-2344-8939-E971D18CFD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E2127E5-EC44-664C-A1C5-71897D7C5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2D5F397-558E-AA47-80CD-2C6FEFAAB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EC962-432A-414E-83E2-7C89781B747E}"/>
              </a:ext>
            </a:extLst>
          </p:cNvPr>
          <p:cNvSpPr>
            <a:spLocks noGrp="1"/>
          </p:cNvSpPr>
          <p:nvPr>
            <p:ph type="sldNum" sz="quarter" idx="12"/>
          </p:nvPr>
        </p:nvSpPr>
        <p:spPr/>
        <p:txBody>
          <a:bodyPr/>
          <a:lstStyle/>
          <a:p>
            <a:fld id="{A8F09C50-872B-D04D-8806-D9B1F4E15D0B}" type="slidenum">
              <a:rPr lang="en-US" smtClean="0"/>
              <a:t>‹#›</a:t>
            </a:fld>
            <a:endParaRPr lang="en-US"/>
          </a:p>
        </p:txBody>
      </p:sp>
    </p:spTree>
    <p:extLst>
      <p:ext uri="{BB962C8B-B14F-4D97-AF65-F5344CB8AC3E}">
        <p14:creationId xmlns:p14="http://schemas.microsoft.com/office/powerpoint/2010/main" val="1004005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37AEE5-F6B4-4D41-936C-FFEDA2F27C59}"/>
              </a:ext>
            </a:extLst>
          </p:cNvPr>
          <p:cNvSpPr/>
          <p:nvPr/>
        </p:nvSpPr>
        <p:spPr>
          <a:xfrm>
            <a:off x="0" y="6138000"/>
            <a:ext cx="12192000" cy="720000"/>
          </a:xfrm>
          <a:prstGeom prst="rect">
            <a:avLst/>
          </a:prstGeom>
          <a:gradFill flip="none" rotWithShape="1">
            <a:gsLst>
              <a:gs pos="0">
                <a:schemeClr val="accent6"/>
              </a:gs>
              <a:gs pos="64000">
                <a:schemeClr val="accent1"/>
              </a:gs>
              <a:gs pos="100000">
                <a:srgbClr val="2F818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2" name="Title Placeholder 1">
            <a:extLst>
              <a:ext uri="{FF2B5EF4-FFF2-40B4-BE49-F238E27FC236}">
                <a16:creationId xmlns:a16="http://schemas.microsoft.com/office/drawing/2014/main" id="{1853DD2D-920F-7B4D-988E-2BBF41AB25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DBECB9-5C9E-1048-BE6D-401D37DB98CF}"/>
              </a:ext>
            </a:extLst>
          </p:cNvPr>
          <p:cNvSpPr>
            <a:spLocks noGrp="1"/>
          </p:cNvSpPr>
          <p:nvPr>
            <p:ph type="body" idx="1"/>
          </p:nvPr>
        </p:nvSpPr>
        <p:spPr>
          <a:xfrm>
            <a:off x="838200" y="1825625"/>
            <a:ext cx="10515600" cy="39334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DA971BF-83FA-F74E-8BCA-27AFCB65B053}"/>
              </a:ext>
            </a:extLst>
          </p:cNvPr>
          <p:cNvSpPr>
            <a:spLocks noGrp="1"/>
          </p:cNvSpPr>
          <p:nvPr>
            <p:ph type="ftr" sz="quarter" idx="3"/>
          </p:nvPr>
        </p:nvSpPr>
        <p:spPr>
          <a:xfrm>
            <a:off x="4038600" y="6308224"/>
            <a:ext cx="4114800" cy="365125"/>
          </a:xfrm>
          <a:prstGeom prst="rect">
            <a:avLst/>
          </a:prstGeom>
        </p:spPr>
        <p:txBody>
          <a:bodyPr vert="horz" lIns="91440" tIns="45720" rIns="91440" bIns="45720" rtlCol="0" anchor="ctr"/>
          <a:lstStyle>
            <a:lvl1pPr algn="ctr">
              <a:defRPr sz="120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05EE675-C4F5-F04D-A062-BBD7BFEF17A6}"/>
              </a:ext>
            </a:extLst>
          </p:cNvPr>
          <p:cNvSpPr>
            <a:spLocks noGrp="1"/>
          </p:cNvSpPr>
          <p:nvPr>
            <p:ph type="sldNum" sz="quarter" idx="4"/>
          </p:nvPr>
        </p:nvSpPr>
        <p:spPr>
          <a:xfrm>
            <a:off x="8610600" y="6308224"/>
            <a:ext cx="2119132" cy="365125"/>
          </a:xfrm>
          <a:prstGeom prst="rect">
            <a:avLst/>
          </a:prstGeom>
        </p:spPr>
        <p:txBody>
          <a:bodyPr vert="horz" lIns="91440" tIns="45720" rIns="91440" bIns="45720" rtlCol="0" anchor="ctr"/>
          <a:lstStyle>
            <a:lvl1pPr algn="r">
              <a:defRPr sz="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fld id="{A8F09C50-872B-D04D-8806-D9B1F4E15D0B}" type="slidenum">
              <a:rPr lang="en-US" smtClean="0"/>
              <a:pPr/>
              <a:t>‹#›</a:t>
            </a:fld>
            <a:endParaRPr lang="en-US"/>
          </a:p>
        </p:txBody>
      </p:sp>
      <p:pic>
        <p:nvPicPr>
          <p:cNvPr id="9" name="Picture 8">
            <a:extLst>
              <a:ext uri="{FF2B5EF4-FFF2-40B4-BE49-F238E27FC236}">
                <a16:creationId xmlns:a16="http://schemas.microsoft.com/office/drawing/2014/main" id="{99888229-6CDC-9443-B1A4-078D58C8B36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896000" y="6138000"/>
            <a:ext cx="1296000" cy="720000"/>
          </a:xfrm>
          <a:prstGeom prst="rect">
            <a:avLst/>
          </a:prstGeom>
        </p:spPr>
      </p:pic>
      <p:pic>
        <p:nvPicPr>
          <p:cNvPr id="12" name="Picture 11">
            <a:extLst>
              <a:ext uri="{FF2B5EF4-FFF2-40B4-BE49-F238E27FC236}">
                <a16:creationId xmlns:a16="http://schemas.microsoft.com/office/drawing/2014/main" id="{F3B0C1BC-0F56-9E45-8637-C23694C71289}"/>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t="-1" r="32461" b="901"/>
          <a:stretch/>
        </p:blipFill>
        <p:spPr>
          <a:xfrm>
            <a:off x="780706" y="6325924"/>
            <a:ext cx="1706304" cy="354662"/>
          </a:xfrm>
          <a:prstGeom prst="rect">
            <a:avLst/>
          </a:prstGeom>
        </p:spPr>
      </p:pic>
    </p:spTree>
    <p:extLst>
      <p:ext uri="{BB962C8B-B14F-4D97-AF65-F5344CB8AC3E}">
        <p14:creationId xmlns:p14="http://schemas.microsoft.com/office/powerpoint/2010/main" val="304560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b="1" kern="1200">
          <a:solidFill>
            <a:schemeClr val="tx1"/>
          </a:solidFill>
          <a:latin typeface="Rockwell" panose="02060603020205020403" pitchFamily="18" charset="0"/>
          <a:ea typeface="Rockwell" panose="02060603020205020403" pitchFamily="18" charset="0"/>
          <a:cs typeface="Rockwell" panose="02060603020205020403"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Calibri" panose="020F0502020204030204" pitchFamily="34" charset="0"/>
          <a:ea typeface="Calibri" panose="020F0502020204030204" pitchFamily="34" charset="0"/>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Calibri" panose="020F0502020204030204" pitchFamily="34" charset="0"/>
          <a:ea typeface="Calibri" panose="020F0502020204030204" pitchFamily="34" charset="0"/>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1.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8.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8.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5.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5.png"/><Relationship Id="rId4" Type="http://schemas.openxmlformats.org/officeDocument/2006/relationships/notesSlide" Target="../notesSlides/notesSlide9.xml"/><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67EE6-A7FD-326D-1868-899660F2CCFA}"/>
              </a:ext>
            </a:extLst>
          </p:cNvPr>
          <p:cNvSpPr>
            <a:spLocks noGrp="1"/>
          </p:cNvSpPr>
          <p:nvPr>
            <p:ph type="ctrTitle"/>
          </p:nvPr>
        </p:nvSpPr>
        <p:spPr/>
        <p:txBody>
          <a:bodyPr>
            <a:normAutofit fontScale="90000"/>
          </a:bodyPr>
          <a:lstStyle/>
          <a:p>
            <a:r>
              <a:rPr lang="en-AU">
                <a:latin typeface="Rockwell"/>
              </a:rPr>
              <a:t>Building Excellence in Support and Training (BEST) Grants</a:t>
            </a:r>
          </a:p>
        </p:txBody>
      </p:sp>
      <p:sp>
        <p:nvSpPr>
          <p:cNvPr id="3" name="Subtitle 2">
            <a:extLst>
              <a:ext uri="{FF2B5EF4-FFF2-40B4-BE49-F238E27FC236}">
                <a16:creationId xmlns:a16="http://schemas.microsoft.com/office/drawing/2014/main" id="{45F94E21-B554-622E-D379-3F53FDBD3508}"/>
              </a:ext>
            </a:extLst>
          </p:cNvPr>
          <p:cNvSpPr>
            <a:spLocks noGrp="1"/>
          </p:cNvSpPr>
          <p:nvPr>
            <p:ph type="subTitle" idx="1"/>
          </p:nvPr>
        </p:nvSpPr>
        <p:spPr>
          <a:xfrm>
            <a:off x="3326423" y="3910870"/>
            <a:ext cx="5539154" cy="501608"/>
          </a:xfrm>
        </p:spPr>
        <p:txBody>
          <a:bodyPr vert="horz" lIns="91440" tIns="45720" rIns="91440" bIns="45720" rtlCol="0" anchor="t">
            <a:normAutofit fontScale="77500" lnSpcReduction="20000"/>
          </a:bodyPr>
          <a:lstStyle/>
          <a:p>
            <a:r>
              <a:rPr lang="en-AU" sz="2800">
                <a:latin typeface="Calibri"/>
                <a:ea typeface="Calibri"/>
                <a:cs typeface="HElvetica"/>
              </a:rPr>
              <a:t>11 March 2026</a:t>
            </a:r>
          </a:p>
        </p:txBody>
      </p:sp>
      <p:pic>
        <p:nvPicPr>
          <p:cNvPr id="3074" name="Picture 2">
            <a:extLst>
              <a:ext uri="{FF2B5EF4-FFF2-40B4-BE49-F238E27FC236}">
                <a16:creationId xmlns:a16="http://schemas.microsoft.com/office/drawing/2014/main" id="{CC52C550-C794-3A61-7353-9CFE5781C6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 y="804026"/>
            <a:ext cx="2590800" cy="5429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7297C86-B747-3845-B113-F5B5975D372A}"/>
              </a:ext>
            </a:extLst>
          </p:cNvPr>
          <p:cNvCxnSpPr>
            <a:cxnSpLocks/>
          </p:cNvCxnSpPr>
          <p:nvPr/>
        </p:nvCxnSpPr>
        <p:spPr>
          <a:xfrm>
            <a:off x="1071550" y="3734551"/>
            <a:ext cx="1061654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Recorded Sound">
            <a:hlinkClick r:id="" action="ppaction://media"/>
            <a:extLst>
              <a:ext uri="{FF2B5EF4-FFF2-40B4-BE49-F238E27FC236}">
                <a16:creationId xmlns:a16="http://schemas.microsoft.com/office/drawing/2014/main" id="{42084F5A-1AFC-076F-D2B3-6CB4A6E499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72093" y="5377279"/>
            <a:ext cx="750627" cy="750627"/>
          </a:xfrm>
          <a:prstGeom prst="rect">
            <a:avLst/>
          </a:prstGeom>
          <a:solidFill>
            <a:srgbClr val="00B050"/>
          </a:solidFill>
        </p:spPr>
      </p:pic>
      <p:sp>
        <p:nvSpPr>
          <p:cNvPr id="5" name="TextBox 4">
            <a:extLst>
              <a:ext uri="{FF2B5EF4-FFF2-40B4-BE49-F238E27FC236}">
                <a16:creationId xmlns:a16="http://schemas.microsoft.com/office/drawing/2014/main" id="{6E7B7C80-B8DC-3A83-2B43-36CAC26B1386}"/>
              </a:ext>
            </a:extLst>
          </p:cNvPr>
          <p:cNvSpPr txBox="1"/>
          <p:nvPr/>
        </p:nvSpPr>
        <p:spPr>
          <a:xfrm>
            <a:off x="5935572" y="5212219"/>
            <a:ext cx="347298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solidFill>
                <a:ea typeface="Calibri"/>
                <a:cs typeface="Calibri"/>
              </a:rPr>
              <a:t>Throughout the presentation, press the green speaker button to hear  the commentary</a:t>
            </a:r>
            <a:r>
              <a:rPr lang="en-GB" dirty="0">
                <a:solidFill>
                  <a:schemeClr val="bg1"/>
                </a:solidFill>
                <a:ea typeface="Calibri"/>
                <a:cs typeface="Calibri"/>
              </a:rPr>
              <a:t>. A transcript is </a:t>
            </a:r>
            <a:r>
              <a:rPr lang="en-GB">
                <a:solidFill>
                  <a:schemeClr val="bg1"/>
                </a:solidFill>
                <a:ea typeface="Calibri"/>
                <a:cs typeface="Calibri"/>
              </a:rPr>
              <a:t>available in the notes section.</a:t>
            </a:r>
          </a:p>
        </p:txBody>
      </p:sp>
    </p:spTree>
    <p:extLst>
      <p:ext uri="{BB962C8B-B14F-4D97-AF65-F5344CB8AC3E}">
        <p14:creationId xmlns:p14="http://schemas.microsoft.com/office/powerpoint/2010/main" val="1574458009"/>
      </p:ext>
    </p:extLst>
  </p:cSld>
  <p:clrMapOvr>
    <a:masterClrMapping/>
  </p:clrMapOvr>
  <mc:AlternateContent xmlns:mc="http://schemas.openxmlformats.org/markup-compatibility/2006" xmlns:p14="http://schemas.microsoft.com/office/powerpoint/2010/main">
    <mc:Choice Requires="p14">
      <p:transition spd="slow" p14:dur="2000" advTm="59411"/>
    </mc:Choice>
    <mc:Fallback xmlns="">
      <p:transition spd="slow" advTm="5941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t="-8000" b="-8000"/>
          </a:stretch>
        </a:blipFill>
        <a:effectLst/>
      </p:bgPr>
    </p:bg>
    <p:spTree>
      <p:nvGrpSpPr>
        <p:cNvPr id="1" name="">
          <a:extLst>
            <a:ext uri="{FF2B5EF4-FFF2-40B4-BE49-F238E27FC236}">
              <a16:creationId xmlns:a16="http://schemas.microsoft.com/office/drawing/2014/main" id="{00DA7C87-28F6-F55B-2F1F-E31A4C61E34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8B73FB-F51F-F0A0-3819-58667A2FC643}"/>
              </a:ext>
            </a:extLst>
          </p:cNvPr>
          <p:cNvSpPr>
            <a:spLocks noGrp="1"/>
          </p:cNvSpPr>
          <p:nvPr>
            <p:ph type="sldNum" sz="quarter" idx="12"/>
          </p:nvPr>
        </p:nvSpPr>
        <p:spPr/>
        <p:txBody>
          <a:bodyPr/>
          <a:lstStyle/>
          <a:p>
            <a:fld id="{A8F09C50-872B-D04D-8806-D9B1F4E15D0B}" type="slidenum">
              <a:rPr lang="en-US" smtClean="0"/>
              <a:t>10</a:t>
            </a:fld>
            <a:endParaRPr lang="en-US"/>
          </a:p>
        </p:txBody>
      </p:sp>
      <p:sp>
        <p:nvSpPr>
          <p:cNvPr id="3" name="Title 1">
            <a:extLst>
              <a:ext uri="{FF2B5EF4-FFF2-40B4-BE49-F238E27FC236}">
                <a16:creationId xmlns:a16="http://schemas.microsoft.com/office/drawing/2014/main" id="{76012BA2-6672-06C3-DA50-59047A5A1841}"/>
              </a:ext>
            </a:extLst>
          </p:cNvPr>
          <p:cNvSpPr>
            <a:spLocks noGrp="1"/>
          </p:cNvSpPr>
          <p:nvPr>
            <p:ph type="title"/>
          </p:nvPr>
        </p:nvSpPr>
        <p:spPr>
          <a:xfrm>
            <a:off x="838200" y="268294"/>
            <a:ext cx="10515600" cy="817632"/>
          </a:xfrm>
        </p:spPr>
        <p:txBody>
          <a:bodyPr>
            <a:normAutofit/>
          </a:bodyPr>
          <a:lstStyle/>
          <a:p>
            <a:r>
              <a:rPr lang="en-AU"/>
              <a:t>KEY DATES?</a:t>
            </a:r>
          </a:p>
        </p:txBody>
      </p:sp>
      <p:sp>
        <p:nvSpPr>
          <p:cNvPr id="6" name="TextBox 5">
            <a:extLst>
              <a:ext uri="{FF2B5EF4-FFF2-40B4-BE49-F238E27FC236}">
                <a16:creationId xmlns:a16="http://schemas.microsoft.com/office/drawing/2014/main" id="{721DD5B5-D580-FC27-8614-F81268F09F2D}"/>
              </a:ext>
            </a:extLst>
          </p:cNvPr>
          <p:cNvSpPr txBox="1"/>
          <p:nvPr/>
        </p:nvSpPr>
        <p:spPr>
          <a:xfrm>
            <a:off x="914400" y="1356852"/>
            <a:ext cx="7521677" cy="4401205"/>
          </a:xfrm>
          <a:prstGeom prst="rect">
            <a:avLst/>
          </a:prstGeom>
          <a:noFill/>
        </p:spPr>
        <p:txBody>
          <a:bodyPr wrap="square" lIns="91440" tIns="45720" rIns="91440" bIns="45720" rtlCol="0" anchor="t">
            <a:spAutoFit/>
          </a:bodyPr>
          <a:lstStyle/>
          <a:p>
            <a:r>
              <a:rPr lang="en-AU" sz="3200" dirty="0"/>
              <a:t>Applications open on </a:t>
            </a:r>
            <a:r>
              <a:rPr lang="en-AU" sz="3200" b="1" dirty="0"/>
              <a:t>11 March 2026</a:t>
            </a:r>
            <a:endParaRPr lang="en-AU" sz="3200" b="1" dirty="0">
              <a:ea typeface="Calibri"/>
              <a:cs typeface="Calibri"/>
            </a:endParaRPr>
          </a:p>
          <a:p>
            <a:endParaRPr lang="en-AU" sz="3200" b="1" dirty="0"/>
          </a:p>
          <a:p>
            <a:r>
              <a:rPr lang="en-AU" sz="3200" dirty="0"/>
              <a:t>Applications close on </a:t>
            </a:r>
            <a:r>
              <a:rPr lang="en-AU" sz="3200" b="1" dirty="0"/>
              <a:t>15 </a:t>
            </a:r>
            <a:r>
              <a:rPr lang="en-AU" sz="3200" b="1"/>
              <a:t>April 2026</a:t>
            </a:r>
            <a:endParaRPr lang="en-AU" sz="3200" dirty="0"/>
          </a:p>
          <a:p>
            <a:endParaRPr lang="en-AU" sz="3200" dirty="0"/>
          </a:p>
          <a:p>
            <a:r>
              <a:rPr lang="en-AU" sz="3200" dirty="0"/>
              <a:t>Please ensure others throughout your broader organisation are aware of these critical timings.</a:t>
            </a:r>
          </a:p>
          <a:p>
            <a:endParaRPr lang="en-AU" sz="2800" dirty="0"/>
          </a:p>
          <a:p>
            <a:endParaRPr lang="en-AU" sz="2800" dirty="0"/>
          </a:p>
        </p:txBody>
      </p:sp>
      <p:pic>
        <p:nvPicPr>
          <p:cNvPr id="2" name="Recorded Sound">
            <a:hlinkClick r:id="" action="ppaction://media"/>
            <a:extLst>
              <a:ext uri="{FF2B5EF4-FFF2-40B4-BE49-F238E27FC236}">
                <a16:creationId xmlns:a16="http://schemas.microsoft.com/office/drawing/2014/main" id="{285C005E-79E8-064C-C87A-4115B8B1ED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17117" y="4658639"/>
            <a:ext cx="857851" cy="857851"/>
          </a:xfrm>
          <a:prstGeom prst="rect">
            <a:avLst/>
          </a:prstGeom>
          <a:solidFill>
            <a:srgbClr val="00B050"/>
          </a:solidFill>
        </p:spPr>
      </p:pic>
    </p:spTree>
    <p:extLst>
      <p:ext uri="{BB962C8B-B14F-4D97-AF65-F5344CB8AC3E}">
        <p14:creationId xmlns:p14="http://schemas.microsoft.com/office/powerpoint/2010/main" val="751643810"/>
      </p:ext>
    </p:extLst>
  </p:cSld>
  <p:clrMapOvr>
    <a:masterClrMapping/>
  </p:clrMapOvr>
  <mc:AlternateContent xmlns:mc="http://schemas.openxmlformats.org/markup-compatibility/2006" xmlns:p14="http://schemas.microsoft.com/office/powerpoint/2010/main">
    <mc:Choice Requires="p14">
      <p:transition spd="slow" p14:dur="2000" advTm="27541"/>
    </mc:Choice>
    <mc:Fallback xmlns="">
      <p:transition spd="slow" advTm="275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a:extLst>
            <a:ext uri="{FF2B5EF4-FFF2-40B4-BE49-F238E27FC236}">
              <a16:creationId xmlns:a16="http://schemas.microsoft.com/office/drawing/2014/main" id="{0D1408FD-CE07-A05B-689E-D8D16C82263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EE6645-67C8-5972-9AFD-B01F161DE22B}"/>
              </a:ext>
            </a:extLst>
          </p:cNvPr>
          <p:cNvSpPr>
            <a:spLocks noGrp="1"/>
          </p:cNvSpPr>
          <p:nvPr>
            <p:ph type="sldNum" sz="quarter" idx="12"/>
          </p:nvPr>
        </p:nvSpPr>
        <p:spPr/>
        <p:txBody>
          <a:bodyPr/>
          <a:lstStyle/>
          <a:p>
            <a:fld id="{A8F09C50-872B-D04D-8806-D9B1F4E15D0B}" type="slidenum">
              <a:rPr lang="en-US" smtClean="0"/>
              <a:t>11</a:t>
            </a:fld>
            <a:endParaRPr lang="en-US"/>
          </a:p>
        </p:txBody>
      </p:sp>
      <p:sp>
        <p:nvSpPr>
          <p:cNvPr id="9" name="TextBox 8">
            <a:extLst>
              <a:ext uri="{FF2B5EF4-FFF2-40B4-BE49-F238E27FC236}">
                <a16:creationId xmlns:a16="http://schemas.microsoft.com/office/drawing/2014/main" id="{F9BA423C-01B9-CA1E-D331-47C3B50352B6}"/>
              </a:ext>
            </a:extLst>
          </p:cNvPr>
          <p:cNvSpPr txBox="1"/>
          <p:nvPr/>
        </p:nvSpPr>
        <p:spPr>
          <a:xfrm>
            <a:off x="403122" y="639097"/>
            <a:ext cx="4532671" cy="2308324"/>
          </a:xfrm>
          <a:prstGeom prst="rect">
            <a:avLst/>
          </a:prstGeom>
          <a:noFill/>
        </p:spPr>
        <p:txBody>
          <a:bodyPr wrap="square" rtlCol="0">
            <a:spAutoFit/>
          </a:bodyPr>
          <a:lstStyle/>
          <a:p>
            <a:r>
              <a:rPr lang="en-AU" sz="2400" b="1"/>
              <a:t>Looking for more information?</a:t>
            </a:r>
          </a:p>
          <a:p>
            <a:endParaRPr lang="en-AU" sz="2400"/>
          </a:p>
          <a:p>
            <a:r>
              <a:rPr lang="en-AU" sz="2400"/>
              <a:t>Guidelines and Questions &amp; Answers documents will be published on GrantConnect at </a:t>
            </a:r>
            <a:r>
              <a:rPr lang="en-AU" sz="2400">
                <a:solidFill>
                  <a:srgbClr val="FF0000"/>
                </a:solidFill>
              </a:rPr>
              <a:t>www.grants.gov.au</a:t>
            </a:r>
          </a:p>
        </p:txBody>
      </p:sp>
      <p:sp>
        <p:nvSpPr>
          <p:cNvPr id="11" name="TextBox 10">
            <a:extLst>
              <a:ext uri="{FF2B5EF4-FFF2-40B4-BE49-F238E27FC236}">
                <a16:creationId xmlns:a16="http://schemas.microsoft.com/office/drawing/2014/main" id="{F4061710-0E48-7141-0E38-21961BB1E5C2}"/>
              </a:ext>
            </a:extLst>
          </p:cNvPr>
          <p:cNvSpPr txBox="1"/>
          <p:nvPr/>
        </p:nvSpPr>
        <p:spPr>
          <a:xfrm>
            <a:off x="403121" y="3043084"/>
            <a:ext cx="4532671" cy="1200329"/>
          </a:xfrm>
          <a:prstGeom prst="rect">
            <a:avLst/>
          </a:prstGeom>
          <a:noFill/>
        </p:spPr>
        <p:txBody>
          <a:bodyPr wrap="square" rtlCol="0">
            <a:spAutoFit/>
          </a:bodyPr>
          <a:lstStyle/>
          <a:p>
            <a:r>
              <a:rPr lang="en-AU" sz="2400"/>
              <a:t>The Advocacy Training and Development Program (ATDP) website is at </a:t>
            </a:r>
            <a:r>
              <a:rPr lang="en-AU" sz="2400">
                <a:solidFill>
                  <a:srgbClr val="FF0000"/>
                </a:solidFill>
              </a:rPr>
              <a:t>web.atdp.org.au</a:t>
            </a:r>
          </a:p>
        </p:txBody>
      </p:sp>
      <p:sp>
        <p:nvSpPr>
          <p:cNvPr id="12" name="TextBox 11">
            <a:extLst>
              <a:ext uri="{FF2B5EF4-FFF2-40B4-BE49-F238E27FC236}">
                <a16:creationId xmlns:a16="http://schemas.microsoft.com/office/drawing/2014/main" id="{15B62616-BB95-5DC1-2CAB-DA86E0DE3A8C}"/>
              </a:ext>
            </a:extLst>
          </p:cNvPr>
          <p:cNvSpPr txBox="1"/>
          <p:nvPr/>
        </p:nvSpPr>
        <p:spPr>
          <a:xfrm>
            <a:off x="403121" y="4339076"/>
            <a:ext cx="6243485" cy="1569660"/>
          </a:xfrm>
          <a:prstGeom prst="rect">
            <a:avLst/>
          </a:prstGeom>
          <a:noFill/>
        </p:spPr>
        <p:txBody>
          <a:bodyPr wrap="square" rtlCol="0">
            <a:spAutoFit/>
          </a:bodyPr>
          <a:lstStyle/>
          <a:p>
            <a:r>
              <a:rPr lang="en-AU" sz="2400"/>
              <a:t>The BEST Grant page on the DVA website is located at </a:t>
            </a:r>
            <a:r>
              <a:rPr lang="en-AU" sz="2400">
                <a:solidFill>
                  <a:srgbClr val="FF0000"/>
                </a:solidFill>
              </a:rPr>
              <a:t>www.dva.gov.au/about-us/grants-and-bursaries/community-grants-hub/building-excellence-support-and-training-grants</a:t>
            </a:r>
          </a:p>
        </p:txBody>
      </p:sp>
      <p:pic>
        <p:nvPicPr>
          <p:cNvPr id="3" name="Recorded Sound">
            <a:hlinkClick r:id="" action="ppaction://media"/>
            <a:extLst>
              <a:ext uri="{FF2B5EF4-FFF2-40B4-BE49-F238E27FC236}">
                <a16:creationId xmlns:a16="http://schemas.microsoft.com/office/drawing/2014/main" id="{CE44E973-D982-7A01-CEDD-303BF64250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2958" y="5002534"/>
            <a:ext cx="805218" cy="805218"/>
          </a:xfrm>
          <a:prstGeom prst="rect">
            <a:avLst/>
          </a:prstGeom>
          <a:solidFill>
            <a:srgbClr val="00B050"/>
          </a:solidFill>
        </p:spPr>
      </p:pic>
    </p:spTree>
    <p:extLst>
      <p:ext uri="{BB962C8B-B14F-4D97-AF65-F5344CB8AC3E}">
        <p14:creationId xmlns:p14="http://schemas.microsoft.com/office/powerpoint/2010/main" val="3067554216"/>
      </p:ext>
    </p:extLst>
  </p:cSld>
  <p:clrMapOvr>
    <a:masterClrMapping/>
  </p:clrMapOvr>
  <mc:AlternateContent xmlns:mc="http://schemas.openxmlformats.org/markup-compatibility/2006" xmlns:p14="http://schemas.microsoft.com/office/powerpoint/2010/main">
    <mc:Choice Requires="p14">
      <p:transition spd="slow" p14:dur="2000" advTm="40338"/>
    </mc:Choice>
    <mc:Fallback xmlns="">
      <p:transition spd="slow" advTm="403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50F0CE-80DE-D79C-248E-C64A419FA40B}"/>
              </a:ext>
            </a:extLst>
          </p:cNvPr>
          <p:cNvSpPr>
            <a:spLocks noGrp="1"/>
          </p:cNvSpPr>
          <p:nvPr>
            <p:ph type="title"/>
          </p:nvPr>
        </p:nvSpPr>
        <p:spPr>
          <a:xfrm>
            <a:off x="838200" y="184651"/>
            <a:ext cx="10515600" cy="1325563"/>
          </a:xfrm>
        </p:spPr>
        <p:txBody>
          <a:bodyPr vert="horz" lIns="91440" tIns="45720" rIns="91440" bIns="45720" rtlCol="0" anchor="ctr">
            <a:normAutofit/>
          </a:bodyPr>
          <a:lstStyle/>
          <a:p>
            <a:r>
              <a:rPr lang="en-US" b="1" kern="1200">
                <a:latin typeface="Rockwell" panose="02060603020205020403" pitchFamily="18" charset="0"/>
                <a:ea typeface="Rockwell" panose="02060603020205020403" pitchFamily="18" charset="0"/>
                <a:cs typeface="Rockwell" panose="02060603020205020403" pitchFamily="18" charset="0"/>
              </a:rPr>
              <a:t>PRESENTATION OUTLINE</a:t>
            </a:r>
          </a:p>
        </p:txBody>
      </p:sp>
      <p:sp>
        <p:nvSpPr>
          <p:cNvPr id="6" name="TextBox 5">
            <a:extLst>
              <a:ext uri="{FF2B5EF4-FFF2-40B4-BE49-F238E27FC236}">
                <a16:creationId xmlns:a16="http://schemas.microsoft.com/office/drawing/2014/main" id="{6AB3870E-30B9-E6EB-8261-50BEB9CA2398}"/>
              </a:ext>
            </a:extLst>
          </p:cNvPr>
          <p:cNvSpPr txBox="1"/>
          <p:nvPr/>
        </p:nvSpPr>
        <p:spPr>
          <a:xfrm>
            <a:off x="838200" y="1462254"/>
            <a:ext cx="10515600" cy="3933491"/>
          </a:xfrm>
          <a:prstGeom prst="rect">
            <a:avLst/>
          </a:prstGeom>
        </p:spPr>
        <p:txBody>
          <a:bodyPr vert="horz" lIns="91440" tIns="45720" rIns="91440" bIns="45720" rtlCol="0">
            <a:normAutofit/>
          </a:bodyPr>
          <a:lstStyle/>
          <a:p>
            <a:pPr>
              <a:lnSpc>
                <a:spcPct val="90000"/>
              </a:lnSpc>
              <a:spcBef>
                <a:spcPts val="1000"/>
              </a:spcBef>
            </a:pPr>
            <a:r>
              <a:rPr lang="en-US" sz="1900" b="1" u="sng">
                <a:latin typeface="Calibri" panose="020F0502020204030204" pitchFamily="34" charset="0"/>
                <a:cs typeface="HElvetica" panose="020B0604020202020204" pitchFamily="34" charset="0"/>
              </a:rPr>
              <a:t>WHY ‘NEW’ BEST PROGRAM</a:t>
            </a:r>
          </a:p>
          <a:p>
            <a:pPr marL="228600" indent="-228600">
              <a:lnSpc>
                <a:spcPct val="90000"/>
              </a:lnSpc>
              <a:spcBef>
                <a:spcPts val="1000"/>
              </a:spcBef>
              <a:buFont typeface="Arial" panose="020B0604020202020204" pitchFamily="34" charset="0"/>
              <a:buChar char="•"/>
            </a:pPr>
            <a:r>
              <a:rPr lang="en-US" sz="1900">
                <a:latin typeface="Calibri" panose="020F0502020204030204" pitchFamily="34" charset="0"/>
                <a:cs typeface="HElvetica" panose="020B0604020202020204" pitchFamily="34" charset="0"/>
              </a:rPr>
              <a:t>Recommendation 99 of the </a:t>
            </a:r>
            <a:r>
              <a:rPr lang="en-US" sz="1900" i="1">
                <a:latin typeface="Calibri" panose="020F0502020204030204" pitchFamily="34" charset="0"/>
                <a:cs typeface="HElvetica" panose="020B0604020202020204" pitchFamily="34" charset="0"/>
              </a:rPr>
              <a:t>Royal Commission into </a:t>
            </a:r>
            <a:r>
              <a:rPr lang="en-US" sz="1900" i="1" err="1">
                <a:latin typeface="Calibri" panose="020F0502020204030204" pitchFamily="34" charset="0"/>
                <a:cs typeface="HElvetica" panose="020B0604020202020204" pitchFamily="34" charset="0"/>
              </a:rPr>
              <a:t>Defence</a:t>
            </a:r>
            <a:r>
              <a:rPr lang="en-US" sz="1900" i="1">
                <a:latin typeface="Calibri" panose="020F0502020204030204" pitchFamily="34" charset="0"/>
                <a:cs typeface="HElvetica" panose="020B0604020202020204" pitchFamily="34" charset="0"/>
              </a:rPr>
              <a:t> and Veteran Suicide</a:t>
            </a:r>
          </a:p>
          <a:p>
            <a:pPr marL="228600" indent="-228600">
              <a:lnSpc>
                <a:spcPct val="90000"/>
              </a:lnSpc>
              <a:spcBef>
                <a:spcPts val="1000"/>
              </a:spcBef>
              <a:buFont typeface="Arial" panose="020B0604020202020204" pitchFamily="34" charset="0"/>
              <a:buChar char="•"/>
            </a:pPr>
            <a:r>
              <a:rPr lang="en-US" sz="1900">
                <a:latin typeface="Calibri" panose="020F0502020204030204" pitchFamily="34" charset="0"/>
                <a:cs typeface="HElvetica" panose="020B0604020202020204" pitchFamily="34" charset="0"/>
              </a:rPr>
              <a:t>The Senate Enquiry into </a:t>
            </a:r>
            <a:r>
              <a:rPr lang="en-US" sz="1900" i="1">
                <a:latin typeface="Calibri" panose="020F0502020204030204" pitchFamily="34" charset="0"/>
                <a:cs typeface="HElvetica" panose="020B0604020202020204" pitchFamily="34" charset="0"/>
              </a:rPr>
              <a:t>Issues Relating to Advocacy Services for Veterans Accessing Compensation and Income Support</a:t>
            </a:r>
          </a:p>
          <a:p>
            <a:pPr marL="228600" indent="-228600">
              <a:lnSpc>
                <a:spcPct val="90000"/>
              </a:lnSpc>
              <a:spcBef>
                <a:spcPts val="1000"/>
              </a:spcBef>
              <a:buFont typeface="Arial" panose="020B0604020202020204" pitchFamily="34" charset="0"/>
              <a:buChar char="•"/>
            </a:pPr>
            <a:endParaRPr lang="en-US" sz="1900">
              <a:latin typeface="Calibri" panose="020F0502020204030204" pitchFamily="34" charset="0"/>
              <a:cs typeface="HElvetica" panose="020B0604020202020204" pitchFamily="34" charset="0"/>
            </a:endParaRPr>
          </a:p>
          <a:p>
            <a:pPr>
              <a:lnSpc>
                <a:spcPct val="90000"/>
              </a:lnSpc>
              <a:spcBef>
                <a:spcPts val="1000"/>
              </a:spcBef>
            </a:pPr>
            <a:r>
              <a:rPr lang="en-US" sz="1900" b="1" u="sng">
                <a:latin typeface="Calibri" panose="020F0502020204030204" pitchFamily="34" charset="0"/>
                <a:cs typeface="HElvetica" panose="020B0604020202020204" pitchFamily="34" charset="0"/>
              </a:rPr>
              <a:t>THE ‘NEW’ BEST PROGRAM</a:t>
            </a:r>
          </a:p>
          <a:p>
            <a:pPr marL="228600" indent="-228600">
              <a:lnSpc>
                <a:spcPct val="90000"/>
              </a:lnSpc>
              <a:spcBef>
                <a:spcPts val="1000"/>
              </a:spcBef>
              <a:buFont typeface="Arial" panose="020B0604020202020204" pitchFamily="34" charset="0"/>
              <a:buChar char="•"/>
            </a:pPr>
            <a:r>
              <a:rPr lang="en-US" sz="1900">
                <a:latin typeface="Calibri" panose="020F0502020204030204" pitchFamily="34" charset="0"/>
                <a:cs typeface="HElvetica" panose="020B0604020202020204" pitchFamily="34" charset="0"/>
              </a:rPr>
              <a:t>Key Changes to the Building Excellence in Support and Training (BEST) Grant Program from 2026</a:t>
            </a:r>
          </a:p>
          <a:p>
            <a:pPr marL="228600" indent="-228600">
              <a:lnSpc>
                <a:spcPct val="90000"/>
              </a:lnSpc>
              <a:spcBef>
                <a:spcPts val="1000"/>
              </a:spcBef>
              <a:buFont typeface="Arial" panose="020B0604020202020204" pitchFamily="34" charset="0"/>
              <a:buChar char="•"/>
            </a:pPr>
            <a:endParaRPr lang="en-US" sz="1900">
              <a:latin typeface="Calibri" panose="020F0502020204030204" pitchFamily="34" charset="0"/>
              <a:cs typeface="HElvetica" panose="020B0604020202020204" pitchFamily="34" charset="0"/>
            </a:endParaRPr>
          </a:p>
          <a:p>
            <a:pPr>
              <a:lnSpc>
                <a:spcPct val="90000"/>
              </a:lnSpc>
              <a:spcBef>
                <a:spcPts val="1000"/>
              </a:spcBef>
            </a:pPr>
            <a:r>
              <a:rPr lang="en-US" sz="1900" b="1" u="sng">
                <a:latin typeface="Calibri" panose="020F0502020204030204" pitchFamily="34" charset="0"/>
                <a:cs typeface="HElvetica" panose="020B0604020202020204" pitchFamily="34" charset="0"/>
              </a:rPr>
              <a:t>WHAT THIS MEANS FOR YOU</a:t>
            </a:r>
          </a:p>
          <a:p>
            <a:pPr marL="228600" indent="-228600">
              <a:lnSpc>
                <a:spcPct val="90000"/>
              </a:lnSpc>
              <a:spcBef>
                <a:spcPts val="1000"/>
              </a:spcBef>
              <a:buFont typeface="Arial" panose="020B0604020202020204" pitchFamily="34" charset="0"/>
              <a:buChar char="•"/>
            </a:pPr>
            <a:r>
              <a:rPr lang="en-US" sz="1900">
                <a:latin typeface="Calibri" panose="020F0502020204030204" pitchFamily="34" charset="0"/>
                <a:cs typeface="HElvetica" panose="020B0604020202020204" pitchFamily="34" charset="0"/>
              </a:rPr>
              <a:t>How to ensure your application is correct and complete</a:t>
            </a:r>
          </a:p>
          <a:p>
            <a:pPr marL="228600" indent="-228600">
              <a:lnSpc>
                <a:spcPct val="90000"/>
              </a:lnSpc>
              <a:spcBef>
                <a:spcPts val="1000"/>
              </a:spcBef>
              <a:buFont typeface="Arial" panose="020B0604020202020204" pitchFamily="34" charset="0"/>
              <a:buChar char="•"/>
            </a:pPr>
            <a:endParaRPr lang="en-US" sz="1900" b="1" u="sng">
              <a:latin typeface="Calibri" panose="020F0502020204030204" pitchFamily="34" charset="0"/>
              <a:cs typeface="HElvetica" panose="020B0604020202020204" pitchFamily="34" charset="0"/>
            </a:endParaRPr>
          </a:p>
        </p:txBody>
      </p:sp>
      <p:sp>
        <p:nvSpPr>
          <p:cNvPr id="4" name="Slide Number Placeholder 3"/>
          <p:cNvSpPr>
            <a:spLocks noGrp="1"/>
          </p:cNvSpPr>
          <p:nvPr>
            <p:ph type="sldNum" sz="quarter" idx="12"/>
          </p:nvPr>
        </p:nvSpPr>
        <p:spPr>
          <a:xfrm>
            <a:off x="8610600" y="6308224"/>
            <a:ext cx="2119132" cy="365125"/>
          </a:xfrm>
        </p:spPr>
        <p:txBody>
          <a:bodyPr vert="horz" lIns="91440" tIns="45720" rIns="91440" bIns="45720" rtlCol="0" anchor="ctr">
            <a:normAutofit/>
          </a:bodyPr>
          <a:lstStyle/>
          <a:p>
            <a:pPr>
              <a:spcAft>
                <a:spcPts val="600"/>
              </a:spcAft>
            </a:pPr>
            <a:fld id="{A8F09C50-872B-D04D-8806-D9B1F4E15D0B}" type="slidenum">
              <a:rPr lang="en-US" smtClean="0"/>
              <a:pPr>
                <a:spcAft>
                  <a:spcPts val="600"/>
                </a:spcAft>
              </a:pPr>
              <a:t>2</a:t>
            </a:fld>
            <a:endParaRPr lang="en-US"/>
          </a:p>
        </p:txBody>
      </p:sp>
      <p:pic>
        <p:nvPicPr>
          <p:cNvPr id="2" name="Recorded Sound">
            <a:hlinkClick r:id="" action="ppaction://media"/>
            <a:extLst>
              <a:ext uri="{FF2B5EF4-FFF2-40B4-BE49-F238E27FC236}">
                <a16:creationId xmlns:a16="http://schemas.microsoft.com/office/drawing/2014/main" id="{B6925C58-389E-F1DD-3B31-ABD6D9512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6513" y="4840736"/>
            <a:ext cx="859809" cy="859809"/>
          </a:xfrm>
          <a:prstGeom prst="rect">
            <a:avLst/>
          </a:prstGeom>
          <a:solidFill>
            <a:srgbClr val="00B050"/>
          </a:solidFill>
        </p:spPr>
      </p:pic>
    </p:spTree>
    <p:extLst>
      <p:ext uri="{BB962C8B-B14F-4D97-AF65-F5344CB8AC3E}">
        <p14:creationId xmlns:p14="http://schemas.microsoft.com/office/powerpoint/2010/main" val="3492011594"/>
      </p:ext>
    </p:extLst>
  </p:cSld>
  <p:clrMapOvr>
    <a:masterClrMapping/>
  </p:clrMapOvr>
  <mc:AlternateContent xmlns:mc="http://schemas.openxmlformats.org/markup-compatibility/2006" xmlns:p14="http://schemas.microsoft.com/office/powerpoint/2010/main">
    <mc:Choice Requires="p14">
      <p:transition spd="slow" p14:dur="2000" advTm="18419"/>
    </mc:Choice>
    <mc:Fallback xmlns="">
      <p:transition spd="slow" advTm="184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4C7C71-4093-61E0-8C61-F683DC15ECB3}"/>
              </a:ext>
            </a:extLst>
          </p:cNvPr>
          <p:cNvSpPr>
            <a:spLocks noGrp="1"/>
          </p:cNvSpPr>
          <p:nvPr>
            <p:ph type="sldNum" sz="quarter" idx="12"/>
          </p:nvPr>
        </p:nvSpPr>
        <p:spPr/>
        <p:txBody>
          <a:bodyPr/>
          <a:lstStyle/>
          <a:p>
            <a:fld id="{A8F09C50-872B-D04D-8806-D9B1F4E15D0B}" type="slidenum">
              <a:rPr lang="en-US" smtClean="0"/>
              <a:t>3</a:t>
            </a:fld>
            <a:endParaRPr lang="en-US"/>
          </a:p>
        </p:txBody>
      </p:sp>
      <p:sp>
        <p:nvSpPr>
          <p:cNvPr id="3" name="Title 1">
            <a:extLst>
              <a:ext uri="{FF2B5EF4-FFF2-40B4-BE49-F238E27FC236}">
                <a16:creationId xmlns:a16="http://schemas.microsoft.com/office/drawing/2014/main" id="{B51B006C-3C34-4359-72CF-05329FFAFA43}"/>
              </a:ext>
            </a:extLst>
          </p:cNvPr>
          <p:cNvSpPr>
            <a:spLocks noGrp="1"/>
          </p:cNvSpPr>
          <p:nvPr>
            <p:ph type="title"/>
          </p:nvPr>
        </p:nvSpPr>
        <p:spPr>
          <a:xfrm>
            <a:off x="838200" y="365126"/>
            <a:ext cx="10515600" cy="817632"/>
          </a:xfrm>
        </p:spPr>
        <p:txBody>
          <a:bodyPr>
            <a:normAutofit/>
          </a:bodyPr>
          <a:lstStyle/>
          <a:p>
            <a:r>
              <a:rPr lang="en-AU"/>
              <a:t>WHY A‘NEW’ BEST GRANT PROGRAM?</a:t>
            </a:r>
          </a:p>
        </p:txBody>
      </p:sp>
      <p:sp>
        <p:nvSpPr>
          <p:cNvPr id="4" name="Content Placeholder 2">
            <a:extLst>
              <a:ext uri="{FF2B5EF4-FFF2-40B4-BE49-F238E27FC236}">
                <a16:creationId xmlns:a16="http://schemas.microsoft.com/office/drawing/2014/main" id="{B09985C5-038F-622B-F49F-64ACCD5005CB}"/>
              </a:ext>
            </a:extLst>
          </p:cNvPr>
          <p:cNvSpPr>
            <a:spLocks noGrp="1"/>
          </p:cNvSpPr>
          <p:nvPr>
            <p:ph idx="1"/>
          </p:nvPr>
        </p:nvSpPr>
        <p:spPr>
          <a:xfrm>
            <a:off x="838200" y="1269076"/>
            <a:ext cx="10515600" cy="817633"/>
          </a:xfrm>
        </p:spPr>
        <p:txBody>
          <a:bodyPr>
            <a:normAutofit/>
          </a:bodyPr>
          <a:lstStyle/>
          <a:p>
            <a:r>
              <a:rPr lang="en-AU" sz="2400"/>
              <a:t>The Royal Commission into Defence and Veteran Suicide Final Report explored issues with the Veteran advocacy system</a:t>
            </a:r>
            <a:endParaRPr lang="en-AU" sz="1400"/>
          </a:p>
          <a:p>
            <a:pPr marL="914400" lvl="2" indent="0">
              <a:buNone/>
            </a:pPr>
            <a:endParaRPr lang="en-AU" sz="2000"/>
          </a:p>
        </p:txBody>
      </p:sp>
      <p:sp>
        <p:nvSpPr>
          <p:cNvPr id="2" name="TextBox 1">
            <a:extLst>
              <a:ext uri="{FF2B5EF4-FFF2-40B4-BE49-F238E27FC236}">
                <a16:creationId xmlns:a16="http://schemas.microsoft.com/office/drawing/2014/main" id="{225A4F03-1772-919D-072D-3D634C1761E7}"/>
              </a:ext>
            </a:extLst>
          </p:cNvPr>
          <p:cNvSpPr txBox="1"/>
          <p:nvPr/>
        </p:nvSpPr>
        <p:spPr>
          <a:xfrm>
            <a:off x="760784" y="5173425"/>
            <a:ext cx="9968948" cy="830997"/>
          </a:xfrm>
          <a:prstGeom prst="rect">
            <a:avLst/>
          </a:prstGeom>
          <a:ln>
            <a:solidFill>
              <a:srgbClr val="2A0A2B"/>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r>
              <a:rPr lang="en-AU" sz="2400" b="1">
                <a:latin typeface="Calibri" panose="020F0502020204030204" pitchFamily="34" charset="0"/>
                <a:cs typeface="HElvetica" panose="020B0604020202020204" pitchFamily="34" charset="0"/>
              </a:rPr>
              <a:t>Recommendation 99 – Improve compensation advocacy by funding professional, paid advocates</a:t>
            </a:r>
          </a:p>
        </p:txBody>
      </p:sp>
      <p:graphicFrame>
        <p:nvGraphicFramePr>
          <p:cNvPr id="6" name="Diagram 5">
            <a:extLst>
              <a:ext uri="{FF2B5EF4-FFF2-40B4-BE49-F238E27FC236}">
                <a16:creationId xmlns:a16="http://schemas.microsoft.com/office/drawing/2014/main" id="{078A4077-DA32-E26C-F555-4AA5F713D498}"/>
              </a:ext>
            </a:extLst>
          </p:cNvPr>
          <p:cNvGraphicFramePr/>
          <p:nvPr>
            <p:extLst>
              <p:ext uri="{D42A27DB-BD31-4B8C-83A1-F6EECF244321}">
                <p14:modId xmlns:p14="http://schemas.microsoft.com/office/powerpoint/2010/main" val="4264010963"/>
              </p:ext>
            </p:extLst>
          </p:nvPr>
        </p:nvGraphicFramePr>
        <p:xfrm>
          <a:off x="1270212" y="2189834"/>
          <a:ext cx="8950092" cy="28316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Recorded Sound">
            <a:hlinkClick r:id="" action="ppaction://media"/>
            <a:extLst>
              <a:ext uri="{FF2B5EF4-FFF2-40B4-BE49-F238E27FC236}">
                <a16:creationId xmlns:a16="http://schemas.microsoft.com/office/drawing/2014/main" id="{481DD379-289A-ACA1-A9E8-290941CCF57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7312" y="4135557"/>
            <a:ext cx="885967" cy="885967"/>
          </a:xfrm>
          <a:prstGeom prst="rect">
            <a:avLst/>
          </a:prstGeom>
          <a:solidFill>
            <a:srgbClr val="00B050"/>
          </a:solidFill>
        </p:spPr>
      </p:pic>
    </p:spTree>
    <p:extLst>
      <p:ext uri="{BB962C8B-B14F-4D97-AF65-F5344CB8AC3E}">
        <p14:creationId xmlns:p14="http://schemas.microsoft.com/office/powerpoint/2010/main" val="2360679125"/>
      </p:ext>
    </p:extLst>
  </p:cSld>
  <p:clrMapOvr>
    <a:masterClrMapping/>
  </p:clrMapOvr>
  <mc:AlternateContent xmlns:mc="http://schemas.openxmlformats.org/markup-compatibility/2006" xmlns:p14="http://schemas.microsoft.com/office/powerpoint/2010/main">
    <mc:Choice Requires="p14">
      <p:transition spd="slow" p14:dur="2000" advTm="25217"/>
    </mc:Choice>
    <mc:Fallback xmlns="">
      <p:transition spd="slow" advTm="252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DEB0-F646-D9C3-F7E4-6691EE66330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6FDA36B-4230-91B4-5616-15215D3DC848}"/>
              </a:ext>
            </a:extLst>
          </p:cNvPr>
          <p:cNvSpPr>
            <a:spLocks noGrp="1"/>
          </p:cNvSpPr>
          <p:nvPr>
            <p:ph type="sldNum" sz="quarter" idx="12"/>
          </p:nvPr>
        </p:nvSpPr>
        <p:spPr/>
        <p:txBody>
          <a:bodyPr/>
          <a:lstStyle/>
          <a:p>
            <a:fld id="{A8F09C50-872B-D04D-8806-D9B1F4E15D0B}" type="slidenum">
              <a:rPr lang="en-US" smtClean="0"/>
              <a:t>4</a:t>
            </a:fld>
            <a:endParaRPr lang="en-US"/>
          </a:p>
        </p:txBody>
      </p:sp>
      <p:sp>
        <p:nvSpPr>
          <p:cNvPr id="3" name="Title 1">
            <a:extLst>
              <a:ext uri="{FF2B5EF4-FFF2-40B4-BE49-F238E27FC236}">
                <a16:creationId xmlns:a16="http://schemas.microsoft.com/office/drawing/2014/main" id="{8128817A-BE39-7493-871B-00ED29A7A71D}"/>
              </a:ext>
            </a:extLst>
          </p:cNvPr>
          <p:cNvSpPr>
            <a:spLocks noGrp="1"/>
          </p:cNvSpPr>
          <p:nvPr>
            <p:ph type="title"/>
          </p:nvPr>
        </p:nvSpPr>
        <p:spPr>
          <a:xfrm>
            <a:off x="838200" y="365126"/>
            <a:ext cx="10515600" cy="817632"/>
          </a:xfrm>
        </p:spPr>
        <p:txBody>
          <a:bodyPr>
            <a:normAutofit/>
          </a:bodyPr>
          <a:lstStyle/>
          <a:p>
            <a:r>
              <a:rPr lang="en-AU"/>
              <a:t>WHY A ‘NEW’ BEST GRANT PROGRAM?</a:t>
            </a:r>
          </a:p>
        </p:txBody>
      </p:sp>
      <p:sp>
        <p:nvSpPr>
          <p:cNvPr id="4" name="Content Placeholder 2">
            <a:extLst>
              <a:ext uri="{FF2B5EF4-FFF2-40B4-BE49-F238E27FC236}">
                <a16:creationId xmlns:a16="http://schemas.microsoft.com/office/drawing/2014/main" id="{7B8E3773-7935-3A1D-0AAD-212F3AE63F52}"/>
              </a:ext>
            </a:extLst>
          </p:cNvPr>
          <p:cNvSpPr>
            <a:spLocks noGrp="1"/>
          </p:cNvSpPr>
          <p:nvPr>
            <p:ph idx="1"/>
          </p:nvPr>
        </p:nvSpPr>
        <p:spPr>
          <a:xfrm>
            <a:off x="838200" y="1352649"/>
            <a:ext cx="10515600" cy="1143000"/>
          </a:xfrm>
        </p:spPr>
        <p:txBody>
          <a:bodyPr>
            <a:normAutofit/>
          </a:bodyPr>
          <a:lstStyle/>
          <a:p>
            <a:pPr marL="0" indent="0">
              <a:buNone/>
            </a:pPr>
            <a:r>
              <a:rPr lang="en-AU" sz="2400"/>
              <a:t>The Senate Enquiry into </a:t>
            </a:r>
            <a:r>
              <a:rPr lang="en-AU" sz="2400" i="1"/>
              <a:t>Issues relating to advocacy services for veterans accessing compensation and income support </a:t>
            </a:r>
            <a:r>
              <a:rPr lang="en-AU" sz="2400"/>
              <a:t>explored fee-for-service advocacy and the free-to-the-veteran model.</a:t>
            </a:r>
          </a:p>
          <a:p>
            <a:endParaRPr lang="en-AU" sz="2400"/>
          </a:p>
          <a:p>
            <a:endParaRPr lang="en-AU" sz="2000"/>
          </a:p>
          <a:p>
            <a:pPr lvl="2"/>
            <a:endParaRPr lang="en-AU" sz="2000"/>
          </a:p>
        </p:txBody>
      </p:sp>
      <p:graphicFrame>
        <p:nvGraphicFramePr>
          <p:cNvPr id="2" name="Diagram 1">
            <a:extLst>
              <a:ext uri="{FF2B5EF4-FFF2-40B4-BE49-F238E27FC236}">
                <a16:creationId xmlns:a16="http://schemas.microsoft.com/office/drawing/2014/main" id="{2F594CC9-808E-7755-5F1B-C582DEA5E96A}"/>
              </a:ext>
            </a:extLst>
          </p:cNvPr>
          <p:cNvGraphicFramePr/>
          <p:nvPr>
            <p:extLst>
              <p:ext uri="{D42A27DB-BD31-4B8C-83A1-F6EECF244321}">
                <p14:modId xmlns:p14="http://schemas.microsoft.com/office/powerpoint/2010/main" val="3508204134"/>
              </p:ext>
            </p:extLst>
          </p:nvPr>
        </p:nvGraphicFramePr>
        <p:xfrm>
          <a:off x="2081696" y="2495649"/>
          <a:ext cx="7807740" cy="3419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Recorded Sound">
            <a:hlinkClick r:id="" action="ppaction://media"/>
            <a:extLst>
              <a:ext uri="{FF2B5EF4-FFF2-40B4-BE49-F238E27FC236}">
                <a16:creationId xmlns:a16="http://schemas.microsoft.com/office/drawing/2014/main" id="{1A2392AF-B3C1-1696-BB54-4EB1A73BA6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01524" y="4681245"/>
            <a:ext cx="852508" cy="852508"/>
          </a:xfrm>
          <a:prstGeom prst="rect">
            <a:avLst/>
          </a:prstGeom>
          <a:solidFill>
            <a:srgbClr val="00B050"/>
          </a:solidFill>
        </p:spPr>
      </p:pic>
    </p:spTree>
    <p:extLst>
      <p:ext uri="{BB962C8B-B14F-4D97-AF65-F5344CB8AC3E}">
        <p14:creationId xmlns:p14="http://schemas.microsoft.com/office/powerpoint/2010/main" val="3910167538"/>
      </p:ext>
    </p:extLst>
  </p:cSld>
  <p:clrMapOvr>
    <a:masterClrMapping/>
  </p:clrMapOvr>
  <mc:AlternateContent xmlns:mc="http://schemas.openxmlformats.org/markup-compatibility/2006" xmlns:p14="http://schemas.microsoft.com/office/powerpoint/2010/main">
    <mc:Choice Requires="p14">
      <p:transition spd="slow" p14:dur="2000" advTm="28071"/>
    </mc:Choice>
    <mc:Fallback xmlns="">
      <p:transition spd="slow" advTm="2807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14C86-8A8F-622A-9074-C34A8291F57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160F485-633B-13B1-6A87-C92C227B1FC5}"/>
              </a:ext>
            </a:extLst>
          </p:cNvPr>
          <p:cNvSpPr>
            <a:spLocks noGrp="1"/>
          </p:cNvSpPr>
          <p:nvPr>
            <p:ph type="title"/>
          </p:nvPr>
        </p:nvSpPr>
        <p:spPr>
          <a:xfrm>
            <a:off x="838200" y="365125"/>
            <a:ext cx="10515600" cy="1325563"/>
          </a:xfrm>
        </p:spPr>
        <p:txBody>
          <a:bodyPr anchor="ctr">
            <a:normAutofit/>
          </a:bodyPr>
          <a:lstStyle/>
          <a:p>
            <a:r>
              <a:rPr lang="en-AU" dirty="0">
                <a:latin typeface="Rockwell"/>
              </a:rPr>
              <a:t>ADDRESSING RECOMMENDATION 99</a:t>
            </a:r>
          </a:p>
        </p:txBody>
      </p:sp>
      <p:sp>
        <p:nvSpPr>
          <p:cNvPr id="5" name="Slide Number Placeholder 4">
            <a:extLst>
              <a:ext uri="{FF2B5EF4-FFF2-40B4-BE49-F238E27FC236}">
                <a16:creationId xmlns:a16="http://schemas.microsoft.com/office/drawing/2014/main" id="{96397241-2D18-53DA-6B00-6BCB980DADA9}"/>
              </a:ext>
            </a:extLst>
          </p:cNvPr>
          <p:cNvSpPr>
            <a:spLocks noGrp="1"/>
          </p:cNvSpPr>
          <p:nvPr>
            <p:ph type="sldNum" sz="quarter" idx="12"/>
          </p:nvPr>
        </p:nvSpPr>
        <p:spPr>
          <a:xfrm>
            <a:off x="8610600" y="6308224"/>
            <a:ext cx="2119132" cy="365125"/>
          </a:xfrm>
        </p:spPr>
        <p:txBody>
          <a:bodyPr anchor="ctr">
            <a:normAutofit/>
          </a:bodyPr>
          <a:lstStyle/>
          <a:p>
            <a:pPr>
              <a:spcAft>
                <a:spcPts val="600"/>
              </a:spcAft>
            </a:pPr>
            <a:fld id="{A8F09C50-872B-D04D-8806-D9B1F4E15D0B}" type="slidenum">
              <a:rPr lang="en-US" smtClean="0"/>
              <a:pPr>
                <a:spcAft>
                  <a:spcPts val="600"/>
                </a:spcAft>
              </a:pPr>
              <a:t>5</a:t>
            </a:fld>
            <a:endParaRPr lang="en-US"/>
          </a:p>
        </p:txBody>
      </p:sp>
      <p:graphicFrame>
        <p:nvGraphicFramePr>
          <p:cNvPr id="7" name="Content Placeholder 2">
            <a:extLst>
              <a:ext uri="{FF2B5EF4-FFF2-40B4-BE49-F238E27FC236}">
                <a16:creationId xmlns:a16="http://schemas.microsoft.com/office/drawing/2014/main" id="{834FD91A-3FE3-80FE-B2FC-C46F81FB2D1E}"/>
              </a:ext>
            </a:extLst>
          </p:cNvPr>
          <p:cNvGraphicFramePr>
            <a:graphicFrameLocks noGrp="1"/>
          </p:cNvGraphicFramePr>
          <p:nvPr>
            <p:ph idx="1"/>
            <p:extLst>
              <p:ext uri="{D42A27DB-BD31-4B8C-83A1-F6EECF244321}">
                <p14:modId xmlns:p14="http://schemas.microsoft.com/office/powerpoint/2010/main" val="2848498077"/>
              </p:ext>
            </p:extLst>
          </p:nvPr>
        </p:nvGraphicFramePr>
        <p:xfrm>
          <a:off x="838200" y="1715012"/>
          <a:ext cx="10515600" cy="3933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EA36E32B-E98D-F521-3416-D72E8EC976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54462" y="5256919"/>
            <a:ext cx="799531" cy="799531"/>
          </a:xfrm>
          <a:prstGeom prst="rect">
            <a:avLst/>
          </a:prstGeom>
          <a:solidFill>
            <a:srgbClr val="00B050"/>
          </a:solidFill>
        </p:spPr>
      </p:pic>
    </p:spTree>
    <p:extLst>
      <p:ext uri="{BB962C8B-B14F-4D97-AF65-F5344CB8AC3E}">
        <p14:creationId xmlns:p14="http://schemas.microsoft.com/office/powerpoint/2010/main" val="2277832525"/>
      </p:ext>
    </p:extLst>
  </p:cSld>
  <p:clrMapOvr>
    <a:masterClrMapping/>
  </p:clrMapOvr>
  <mc:AlternateContent xmlns:mc="http://schemas.openxmlformats.org/markup-compatibility/2006" xmlns:p14="http://schemas.microsoft.com/office/powerpoint/2010/main">
    <mc:Choice Requires="p14">
      <p:transition spd="slow" p14:dur="2000" advTm="80490"/>
    </mc:Choice>
    <mc:Fallback xmlns="">
      <p:transition spd="slow" advTm="8049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C1562-B19E-BAE8-E051-4AC79C2462D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059BC6E-C97C-FEDF-804E-8B559804E34E}"/>
              </a:ext>
            </a:extLst>
          </p:cNvPr>
          <p:cNvSpPr>
            <a:spLocks noGrp="1"/>
          </p:cNvSpPr>
          <p:nvPr>
            <p:ph type="title"/>
          </p:nvPr>
        </p:nvSpPr>
        <p:spPr>
          <a:xfrm>
            <a:off x="838200" y="365125"/>
            <a:ext cx="10515600" cy="1325563"/>
          </a:xfrm>
        </p:spPr>
        <p:txBody>
          <a:bodyPr anchor="ctr">
            <a:normAutofit/>
          </a:bodyPr>
          <a:lstStyle/>
          <a:p>
            <a:r>
              <a:rPr lang="en-AU"/>
              <a:t>WHAT IS THE ‘NEW’ BEST PROGRAM?</a:t>
            </a:r>
          </a:p>
        </p:txBody>
      </p:sp>
      <p:sp>
        <p:nvSpPr>
          <p:cNvPr id="5" name="Slide Number Placeholder 4">
            <a:extLst>
              <a:ext uri="{FF2B5EF4-FFF2-40B4-BE49-F238E27FC236}">
                <a16:creationId xmlns:a16="http://schemas.microsoft.com/office/drawing/2014/main" id="{E6C19415-B6A9-449B-4C05-E40CC301DF85}"/>
              </a:ext>
            </a:extLst>
          </p:cNvPr>
          <p:cNvSpPr>
            <a:spLocks noGrp="1"/>
          </p:cNvSpPr>
          <p:nvPr>
            <p:ph type="sldNum" sz="quarter" idx="12"/>
          </p:nvPr>
        </p:nvSpPr>
        <p:spPr>
          <a:xfrm>
            <a:off x="8610600" y="6308224"/>
            <a:ext cx="2119132" cy="365125"/>
          </a:xfrm>
        </p:spPr>
        <p:txBody>
          <a:bodyPr anchor="ctr">
            <a:normAutofit/>
          </a:bodyPr>
          <a:lstStyle/>
          <a:p>
            <a:pPr>
              <a:spcAft>
                <a:spcPts val="600"/>
              </a:spcAft>
            </a:pPr>
            <a:fld id="{A8F09C50-872B-D04D-8806-D9B1F4E15D0B}" type="slidenum">
              <a:rPr lang="en-US" smtClean="0"/>
              <a:pPr>
                <a:spcAft>
                  <a:spcPts val="600"/>
                </a:spcAft>
              </a:pPr>
              <a:t>6</a:t>
            </a:fld>
            <a:endParaRPr lang="en-US"/>
          </a:p>
        </p:txBody>
      </p:sp>
      <p:graphicFrame>
        <p:nvGraphicFramePr>
          <p:cNvPr id="7" name="Content Placeholder 2">
            <a:extLst>
              <a:ext uri="{FF2B5EF4-FFF2-40B4-BE49-F238E27FC236}">
                <a16:creationId xmlns:a16="http://schemas.microsoft.com/office/drawing/2014/main" id="{AA40843A-3839-F314-FEFF-417C2D0B5236}"/>
              </a:ext>
            </a:extLst>
          </p:cNvPr>
          <p:cNvGraphicFramePr>
            <a:graphicFrameLocks noGrp="1"/>
          </p:cNvGraphicFramePr>
          <p:nvPr>
            <p:ph idx="1"/>
            <p:extLst>
              <p:ext uri="{D42A27DB-BD31-4B8C-83A1-F6EECF244321}">
                <p14:modId xmlns:p14="http://schemas.microsoft.com/office/powerpoint/2010/main" val="2770575050"/>
              </p:ext>
            </p:extLst>
          </p:nvPr>
        </p:nvGraphicFramePr>
        <p:xfrm>
          <a:off x="838200" y="1825625"/>
          <a:ext cx="10515600" cy="39334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BE13A830-534B-76E1-CACE-8B5429F2E1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1382" y="5355452"/>
            <a:ext cx="805218" cy="805218"/>
          </a:xfrm>
          <a:prstGeom prst="rect">
            <a:avLst/>
          </a:prstGeom>
          <a:solidFill>
            <a:srgbClr val="00B050"/>
          </a:solidFill>
        </p:spPr>
      </p:pic>
    </p:spTree>
    <p:extLst>
      <p:ext uri="{BB962C8B-B14F-4D97-AF65-F5344CB8AC3E}">
        <p14:creationId xmlns:p14="http://schemas.microsoft.com/office/powerpoint/2010/main" val="2483491357"/>
      </p:ext>
    </p:extLst>
  </p:cSld>
  <p:clrMapOvr>
    <a:masterClrMapping/>
  </p:clrMapOvr>
  <mc:AlternateContent xmlns:mc="http://schemas.openxmlformats.org/markup-compatibility/2006" xmlns:p14="http://schemas.microsoft.com/office/powerpoint/2010/main">
    <mc:Choice Requires="p14">
      <p:transition spd="slow" p14:dur="2000" advTm="38963"/>
    </mc:Choice>
    <mc:Fallback xmlns="">
      <p:transition spd="slow" advTm="389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1ED29-694E-7BD1-DD22-55C312C04CB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1F80314-C71B-BE29-5604-A6203FF9B7A3}"/>
              </a:ext>
            </a:extLst>
          </p:cNvPr>
          <p:cNvSpPr>
            <a:spLocks noGrp="1"/>
          </p:cNvSpPr>
          <p:nvPr>
            <p:ph type="title"/>
          </p:nvPr>
        </p:nvSpPr>
        <p:spPr>
          <a:xfrm>
            <a:off x="838200" y="365125"/>
            <a:ext cx="10515600" cy="1325563"/>
          </a:xfrm>
        </p:spPr>
        <p:txBody>
          <a:bodyPr anchor="ctr">
            <a:normAutofit/>
          </a:bodyPr>
          <a:lstStyle/>
          <a:p>
            <a:r>
              <a:rPr lang="en-AU">
                <a:latin typeface="Rockwell"/>
              </a:rPr>
              <a:t>THE REDESIGNED ‘NEW’ BEST PROGRAM</a:t>
            </a:r>
            <a:endParaRPr lang="en-US"/>
          </a:p>
        </p:txBody>
      </p:sp>
      <p:sp>
        <p:nvSpPr>
          <p:cNvPr id="5" name="Slide Number Placeholder 4">
            <a:extLst>
              <a:ext uri="{FF2B5EF4-FFF2-40B4-BE49-F238E27FC236}">
                <a16:creationId xmlns:a16="http://schemas.microsoft.com/office/drawing/2014/main" id="{51B3B8BA-6969-B3F9-8C51-415DE47F8F3D}"/>
              </a:ext>
            </a:extLst>
          </p:cNvPr>
          <p:cNvSpPr>
            <a:spLocks noGrp="1"/>
          </p:cNvSpPr>
          <p:nvPr>
            <p:ph type="sldNum" sz="quarter" idx="12"/>
          </p:nvPr>
        </p:nvSpPr>
        <p:spPr>
          <a:xfrm>
            <a:off x="8610600" y="6308224"/>
            <a:ext cx="2119132" cy="365125"/>
          </a:xfrm>
        </p:spPr>
        <p:txBody>
          <a:bodyPr anchor="ctr">
            <a:normAutofit/>
          </a:bodyPr>
          <a:lstStyle/>
          <a:p>
            <a:pPr>
              <a:spcAft>
                <a:spcPts val="600"/>
              </a:spcAft>
            </a:pPr>
            <a:fld id="{A8F09C50-872B-D04D-8806-D9B1F4E15D0B}" type="slidenum">
              <a:rPr lang="en-US" smtClean="0"/>
              <a:pPr>
                <a:spcAft>
                  <a:spcPts val="600"/>
                </a:spcAft>
              </a:pPr>
              <a:t>7</a:t>
            </a:fld>
            <a:endParaRPr lang="en-US"/>
          </a:p>
        </p:txBody>
      </p:sp>
      <p:graphicFrame>
        <p:nvGraphicFramePr>
          <p:cNvPr id="7" name="Content Placeholder 2">
            <a:extLst>
              <a:ext uri="{FF2B5EF4-FFF2-40B4-BE49-F238E27FC236}">
                <a16:creationId xmlns:a16="http://schemas.microsoft.com/office/drawing/2014/main" id="{837E604E-0C7B-32A1-C3A7-2E0F9F87E78B}"/>
              </a:ext>
            </a:extLst>
          </p:cNvPr>
          <p:cNvGraphicFramePr>
            <a:graphicFrameLocks noGrp="1"/>
          </p:cNvGraphicFramePr>
          <p:nvPr>
            <p:ph idx="1"/>
            <p:extLst>
              <p:ext uri="{D42A27DB-BD31-4B8C-83A1-F6EECF244321}">
                <p14:modId xmlns:p14="http://schemas.microsoft.com/office/powerpoint/2010/main" val="2864218723"/>
              </p:ext>
            </p:extLst>
          </p:nvPr>
        </p:nvGraphicFramePr>
        <p:xfrm>
          <a:off x="838200" y="1457011"/>
          <a:ext cx="10515600" cy="43021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A7B8D1F6-A265-E257-5687-C3EDFB6B5BF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31310" y="5394382"/>
            <a:ext cx="736980" cy="736980"/>
          </a:xfrm>
          <a:prstGeom prst="rect">
            <a:avLst/>
          </a:prstGeom>
          <a:solidFill>
            <a:srgbClr val="00B050"/>
          </a:solidFill>
        </p:spPr>
      </p:pic>
    </p:spTree>
    <p:extLst>
      <p:ext uri="{BB962C8B-B14F-4D97-AF65-F5344CB8AC3E}">
        <p14:creationId xmlns:p14="http://schemas.microsoft.com/office/powerpoint/2010/main" val="2266064616"/>
      </p:ext>
    </p:extLst>
  </p:cSld>
  <p:clrMapOvr>
    <a:masterClrMapping/>
  </p:clrMapOvr>
  <mc:AlternateContent xmlns:mc="http://schemas.openxmlformats.org/markup-compatibility/2006" xmlns:p14="http://schemas.microsoft.com/office/powerpoint/2010/main">
    <mc:Choice Requires="p14">
      <p:transition spd="slow" p14:dur="2000" advTm="50524"/>
    </mc:Choice>
    <mc:Fallback xmlns="">
      <p:transition spd="slow" advTm="5052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6E456-20E9-E396-0E4E-71933069CE6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1A931D-1B6C-B6DF-3852-68B83B8F5CFE}"/>
              </a:ext>
            </a:extLst>
          </p:cNvPr>
          <p:cNvSpPr>
            <a:spLocks noGrp="1"/>
          </p:cNvSpPr>
          <p:nvPr>
            <p:ph type="title"/>
          </p:nvPr>
        </p:nvSpPr>
        <p:spPr>
          <a:xfrm>
            <a:off x="838200" y="365125"/>
            <a:ext cx="10515600" cy="1325563"/>
          </a:xfrm>
        </p:spPr>
        <p:txBody>
          <a:bodyPr anchor="ctr">
            <a:normAutofit/>
          </a:bodyPr>
          <a:lstStyle/>
          <a:p>
            <a:r>
              <a:rPr lang="en-AU">
                <a:latin typeface="Rockwell"/>
              </a:rPr>
              <a:t>3 – YEAR AGREEMENTS &amp; REPORTING</a:t>
            </a:r>
            <a:endParaRPr lang="en-AU"/>
          </a:p>
        </p:txBody>
      </p:sp>
      <p:sp>
        <p:nvSpPr>
          <p:cNvPr id="5" name="Slide Number Placeholder 4">
            <a:extLst>
              <a:ext uri="{FF2B5EF4-FFF2-40B4-BE49-F238E27FC236}">
                <a16:creationId xmlns:a16="http://schemas.microsoft.com/office/drawing/2014/main" id="{B69CEF19-8234-2277-92FE-9F3EBB0B8D8C}"/>
              </a:ext>
            </a:extLst>
          </p:cNvPr>
          <p:cNvSpPr>
            <a:spLocks noGrp="1"/>
          </p:cNvSpPr>
          <p:nvPr>
            <p:ph type="sldNum" sz="quarter" idx="12"/>
          </p:nvPr>
        </p:nvSpPr>
        <p:spPr>
          <a:xfrm>
            <a:off x="8610600" y="6308224"/>
            <a:ext cx="2119132" cy="365125"/>
          </a:xfrm>
        </p:spPr>
        <p:txBody>
          <a:bodyPr anchor="ctr">
            <a:normAutofit/>
          </a:bodyPr>
          <a:lstStyle/>
          <a:p>
            <a:pPr>
              <a:spcAft>
                <a:spcPts val="600"/>
              </a:spcAft>
            </a:pPr>
            <a:fld id="{A8F09C50-872B-D04D-8806-D9B1F4E15D0B}" type="slidenum">
              <a:rPr lang="en-US" smtClean="0"/>
              <a:pPr>
                <a:spcAft>
                  <a:spcPts val="600"/>
                </a:spcAft>
              </a:pPr>
              <a:t>8</a:t>
            </a:fld>
            <a:endParaRPr lang="en-US"/>
          </a:p>
        </p:txBody>
      </p:sp>
      <p:graphicFrame>
        <p:nvGraphicFramePr>
          <p:cNvPr id="7" name="Content Placeholder 2">
            <a:extLst>
              <a:ext uri="{FF2B5EF4-FFF2-40B4-BE49-F238E27FC236}">
                <a16:creationId xmlns:a16="http://schemas.microsoft.com/office/drawing/2014/main" id="{5E9AFBA0-5852-6D83-066F-EEA42CDB998D}"/>
              </a:ext>
            </a:extLst>
          </p:cNvPr>
          <p:cNvGraphicFramePr>
            <a:graphicFrameLocks noGrp="1"/>
          </p:cNvGraphicFramePr>
          <p:nvPr>
            <p:ph idx="1"/>
            <p:extLst>
              <p:ext uri="{D42A27DB-BD31-4B8C-83A1-F6EECF244321}">
                <p14:modId xmlns:p14="http://schemas.microsoft.com/office/powerpoint/2010/main" val="3083684080"/>
              </p:ext>
            </p:extLst>
          </p:nvPr>
        </p:nvGraphicFramePr>
        <p:xfrm>
          <a:off x="316871" y="1372952"/>
          <a:ext cx="11362099" cy="40591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7FF7C6C4-0894-9E66-81D2-8D1D8B4E6E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55045" y="5315161"/>
            <a:ext cx="779487" cy="779487"/>
          </a:xfrm>
          <a:prstGeom prst="rect">
            <a:avLst/>
          </a:prstGeom>
          <a:solidFill>
            <a:srgbClr val="00B050"/>
          </a:solidFill>
        </p:spPr>
      </p:pic>
    </p:spTree>
    <p:extLst>
      <p:ext uri="{BB962C8B-B14F-4D97-AF65-F5344CB8AC3E}">
        <p14:creationId xmlns:p14="http://schemas.microsoft.com/office/powerpoint/2010/main" val="1277444043"/>
      </p:ext>
    </p:extLst>
  </p:cSld>
  <p:clrMapOvr>
    <a:masterClrMapping/>
  </p:clrMapOvr>
  <mc:AlternateContent xmlns:mc="http://schemas.openxmlformats.org/markup-compatibility/2006" xmlns:p14="http://schemas.microsoft.com/office/powerpoint/2010/main">
    <mc:Choice Requires="p14">
      <p:transition spd="slow" p14:dur="2000" advTm="46587"/>
    </mc:Choice>
    <mc:Fallback xmlns="">
      <p:transition spd="slow" advTm="4658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AE83-7EB7-BD15-1FC5-0157BD55A67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0EFE11E-0A21-F118-4421-A071F1693B8D}"/>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en-US" b="1" i="0" kern="1200">
                <a:latin typeface="Rockwell" panose="02060603020205020403" pitchFamily="18" charset="0"/>
                <a:ea typeface="Rockwell" panose="02060603020205020403" pitchFamily="18" charset="0"/>
                <a:cs typeface="Rockwell" panose="02060603020205020403" pitchFamily="18" charset="0"/>
              </a:rPr>
              <a:t>WHAT DOES THIS MEAN FOR YOU?</a:t>
            </a:r>
          </a:p>
        </p:txBody>
      </p:sp>
      <p:sp>
        <p:nvSpPr>
          <p:cNvPr id="4" name="Content Placeholder 2">
            <a:extLst>
              <a:ext uri="{FF2B5EF4-FFF2-40B4-BE49-F238E27FC236}">
                <a16:creationId xmlns:a16="http://schemas.microsoft.com/office/drawing/2014/main" id="{A42365D5-93A4-3483-31C6-F7533BB21C29}"/>
              </a:ext>
            </a:extLst>
          </p:cNvPr>
          <p:cNvSpPr>
            <a:spLocks noGrp="1"/>
          </p:cNvSpPr>
          <p:nvPr>
            <p:ph type="body" sz="half" idx="2"/>
          </p:nvPr>
        </p:nvSpPr>
        <p:spPr>
          <a:xfrm>
            <a:off x="839788" y="2057400"/>
            <a:ext cx="3932237" cy="3811588"/>
          </a:xfrm>
        </p:spPr>
        <p:txBody>
          <a:bodyPr vert="horz" lIns="91440" tIns="45720" rIns="91440" bIns="45720" rtlCol="0">
            <a:normAutofit/>
          </a:bodyPr>
          <a:lstStyle/>
          <a:p>
            <a:r>
              <a:rPr lang="en-US" sz="1800" kern="1200">
                <a:latin typeface="Calibri" panose="020F0502020204030204" pitchFamily="34" charset="0"/>
                <a:ea typeface="Calibri" panose="020F0502020204030204" pitchFamily="34" charset="0"/>
                <a:cs typeface="HElvetica" panose="020B0604020202020204" pitchFamily="34" charset="0"/>
              </a:rPr>
              <a:t>You will now need to provide the following information on each ATDP Qualified Advocate, ATDP enrolled trainee, and Administration Support Staff:</a:t>
            </a:r>
          </a:p>
          <a:p>
            <a:endParaRPr lang="en-US" sz="1800" kern="1200">
              <a:latin typeface="Calibri" panose="020F0502020204030204" pitchFamily="34" charset="0"/>
              <a:ea typeface="Calibri" panose="020F0502020204030204" pitchFamily="34" charset="0"/>
              <a:cs typeface="HElvetica" panose="020B0604020202020204" pitchFamily="34" charset="0"/>
            </a:endParaRPr>
          </a:p>
          <a:p>
            <a:pPr marL="285750" indent="-285750">
              <a:lnSpc>
                <a:spcPct val="100000"/>
              </a:lnSpc>
              <a:buFont typeface="Arial" panose="020B0604020202020204" pitchFamily="34" charset="0"/>
              <a:buChar char="•"/>
            </a:pPr>
            <a:r>
              <a:rPr lang="en-US" sz="1800" b="1" kern="1200">
                <a:latin typeface="Calibri" panose="020F0502020204030204" pitchFamily="34" charset="0"/>
                <a:ea typeface="Calibri" panose="020F0502020204030204" pitchFamily="34" charset="0"/>
                <a:cs typeface="HElvetica" panose="020B0604020202020204" pitchFamily="34" charset="0"/>
              </a:rPr>
              <a:t>Name</a:t>
            </a:r>
          </a:p>
          <a:p>
            <a:pPr marL="285750" indent="-285750">
              <a:lnSpc>
                <a:spcPct val="100000"/>
              </a:lnSpc>
              <a:buFont typeface="Arial" panose="020B0604020202020204" pitchFamily="34" charset="0"/>
              <a:buChar char="•"/>
            </a:pPr>
            <a:r>
              <a:rPr lang="en-US" sz="1800" b="1" kern="1200">
                <a:latin typeface="Calibri" panose="020F0502020204030204" pitchFamily="34" charset="0"/>
                <a:ea typeface="Calibri" panose="020F0502020204030204" pitchFamily="34" charset="0"/>
                <a:cs typeface="HElvetica" panose="020B0604020202020204" pitchFamily="34" charset="0"/>
              </a:rPr>
              <a:t>ATDP Qualification Level</a:t>
            </a:r>
          </a:p>
          <a:p>
            <a:pPr marL="285750" indent="-285750">
              <a:lnSpc>
                <a:spcPct val="100000"/>
              </a:lnSpc>
              <a:buFont typeface="Arial" panose="020B0604020202020204" pitchFamily="34" charset="0"/>
              <a:buChar char="•"/>
            </a:pPr>
            <a:r>
              <a:rPr lang="en-US" sz="1800" b="1" kern="1200">
                <a:latin typeface="Calibri" panose="020F0502020204030204" pitchFamily="34" charset="0"/>
                <a:ea typeface="Calibri" panose="020F0502020204030204" pitchFamily="34" charset="0"/>
                <a:cs typeface="HElvetica" panose="020B0604020202020204" pitchFamily="34" charset="0"/>
              </a:rPr>
              <a:t>Paid/Volunteer Status</a:t>
            </a:r>
          </a:p>
          <a:p>
            <a:pPr marL="285750" indent="-285750">
              <a:lnSpc>
                <a:spcPct val="100000"/>
              </a:lnSpc>
              <a:buFont typeface="Arial" panose="020B0604020202020204" pitchFamily="34" charset="0"/>
              <a:buChar char="•"/>
            </a:pPr>
            <a:r>
              <a:rPr lang="en-US" sz="1800" b="1" kern="1200">
                <a:latin typeface="Calibri" panose="020F0502020204030204" pitchFamily="34" charset="0"/>
                <a:ea typeface="Calibri" panose="020F0502020204030204" pitchFamily="34" charset="0"/>
                <a:cs typeface="HElvetica" panose="020B0604020202020204" pitchFamily="34" charset="0"/>
              </a:rPr>
              <a:t>Average working hours per week</a:t>
            </a:r>
          </a:p>
        </p:txBody>
      </p:sp>
      <p:sp>
        <p:nvSpPr>
          <p:cNvPr id="5" name="Slide Number Placeholder 4">
            <a:extLst>
              <a:ext uri="{FF2B5EF4-FFF2-40B4-BE49-F238E27FC236}">
                <a16:creationId xmlns:a16="http://schemas.microsoft.com/office/drawing/2014/main" id="{C6F4DCA8-F3F9-C14E-A8F8-9E864D24930F}"/>
              </a:ext>
            </a:extLst>
          </p:cNvPr>
          <p:cNvSpPr>
            <a:spLocks noGrp="1"/>
          </p:cNvSpPr>
          <p:nvPr>
            <p:ph type="sldNum" sz="quarter" idx="12"/>
          </p:nvPr>
        </p:nvSpPr>
        <p:spPr>
          <a:xfrm>
            <a:off x="8610600" y="6308224"/>
            <a:ext cx="2119132" cy="365125"/>
          </a:xfrm>
        </p:spPr>
        <p:txBody>
          <a:bodyPr vert="horz" lIns="91440" tIns="45720" rIns="91440" bIns="45720" rtlCol="0" anchor="ctr">
            <a:normAutofit/>
          </a:bodyPr>
          <a:lstStyle/>
          <a:p>
            <a:pPr>
              <a:spcAft>
                <a:spcPts val="600"/>
              </a:spcAft>
            </a:pPr>
            <a:fld id="{A8F09C50-872B-D04D-8806-D9B1F4E15D0B}" type="slidenum">
              <a:rPr lang="en-US" smtClean="0"/>
              <a:pPr>
                <a:spcAft>
                  <a:spcPts val="600"/>
                </a:spcAft>
              </a:pPr>
              <a:t>9</a:t>
            </a:fld>
            <a:endParaRPr lang="en-US"/>
          </a:p>
        </p:txBody>
      </p:sp>
      <p:graphicFrame>
        <p:nvGraphicFramePr>
          <p:cNvPr id="7" name="TextBox 1">
            <a:extLst>
              <a:ext uri="{FF2B5EF4-FFF2-40B4-BE49-F238E27FC236}">
                <a16:creationId xmlns:a16="http://schemas.microsoft.com/office/drawing/2014/main" id="{8FE0A088-6B69-004C-E551-5A49E90B972D}"/>
              </a:ext>
            </a:extLst>
          </p:cNvPr>
          <p:cNvGraphicFramePr/>
          <p:nvPr/>
        </p:nvGraphicFramePr>
        <p:xfrm>
          <a:off x="5183188" y="695739"/>
          <a:ext cx="6172200" cy="52478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411D5A35-539D-56E0-384D-75D925944D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28518" y="4420737"/>
            <a:ext cx="942833" cy="942833"/>
          </a:xfrm>
          <a:prstGeom prst="rect">
            <a:avLst/>
          </a:prstGeom>
          <a:solidFill>
            <a:srgbClr val="00B050"/>
          </a:solidFill>
        </p:spPr>
      </p:pic>
    </p:spTree>
    <p:extLst>
      <p:ext uri="{BB962C8B-B14F-4D97-AF65-F5344CB8AC3E}">
        <p14:creationId xmlns:p14="http://schemas.microsoft.com/office/powerpoint/2010/main" val="3910422175"/>
      </p:ext>
    </p:extLst>
  </p:cSld>
  <p:clrMapOvr>
    <a:masterClrMapping/>
  </p:clrMapOvr>
  <mc:AlternateContent xmlns:mc="http://schemas.openxmlformats.org/markup-compatibility/2006" xmlns:p14="http://schemas.microsoft.com/office/powerpoint/2010/main">
    <mc:Choice Requires="p14">
      <p:transition spd="slow" p14:dur="2000" advTm="48557"/>
    </mc:Choice>
    <mc:Fallback xmlns="">
      <p:transition spd="slow" advTm="4855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VA Branded PowerPoint Theme">
  <a:themeElements>
    <a:clrScheme name="Transforming DVA 3">
      <a:dk1>
        <a:srgbClr val="000000"/>
      </a:dk1>
      <a:lt1>
        <a:srgbClr val="FFFFFF"/>
      </a:lt1>
      <a:dk2>
        <a:srgbClr val="1F2C56"/>
      </a:dk2>
      <a:lt2>
        <a:srgbClr val="E7E6E6"/>
      </a:lt2>
      <a:accent1>
        <a:srgbClr val="3C5893"/>
      </a:accent1>
      <a:accent2>
        <a:srgbClr val="4FBBC3"/>
      </a:accent2>
      <a:accent3>
        <a:srgbClr val="A5A5A5"/>
      </a:accent3>
      <a:accent4>
        <a:srgbClr val="91C84C"/>
      </a:accent4>
      <a:accent5>
        <a:srgbClr val="FBCA3F"/>
      </a:accent5>
      <a:accent6>
        <a:srgbClr val="223C71"/>
      </a:accent6>
      <a:hlink>
        <a:srgbClr val="5773B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VA Template" id="{2EC70AF9-6FCA-487F-AE7F-AFF7A409DEBE}" vid="{56A90DAE-F4ED-4E4A-814D-9299D20A968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DVA PowerPoint Template</Template>
  <TotalTime>0</TotalTime>
  <Words>2105</Words>
  <Application>Microsoft Office PowerPoint</Application>
  <PresentationFormat>Widescreen</PresentationFormat>
  <Paragraphs>97</Paragraphs>
  <Slides>11</Slides>
  <Notes>11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Arial</vt:lpstr>
      <vt:lpstr>Calibri</vt:lpstr>
      <vt:lpstr>Calibri Light</vt:lpstr>
      <vt:lpstr>HElvetica</vt:lpstr>
      <vt:lpstr>Rockwell</vt:lpstr>
      <vt:lpstr>Segoe UI</vt:lpstr>
      <vt:lpstr>DVA Branded PowerPoint Theme</vt:lpstr>
      <vt:lpstr>Building Excellence in Support and Training (BEST) Grants</vt:lpstr>
      <vt:lpstr>PRESENTATION OUTLINE</vt:lpstr>
      <vt:lpstr>WHY A‘NEW’ BEST GRANT PROGRAM?</vt:lpstr>
      <vt:lpstr>WHY A ‘NEW’ BEST GRANT PROGRAM?</vt:lpstr>
      <vt:lpstr>ADDRESSING RECOMMENDATION 99</vt:lpstr>
      <vt:lpstr>WHAT IS THE ‘NEW’ BEST PROGRAM?</vt:lpstr>
      <vt:lpstr>THE REDESIGNED ‘NEW’ BEST PROGRAM</vt:lpstr>
      <vt:lpstr>3 – YEAR AGREEMENTS &amp; REPORTING</vt:lpstr>
      <vt:lpstr>WHAT DOES THIS MEAN FOR YOU?</vt:lpstr>
      <vt:lpstr>KEY DATES?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2026-03-10T05:11:40Z</dcterms:created>
  <dcterms:modified xsi:type="dcterms:W3CDTF">2026-03-10T05:11:56Z</dcterms:modified>
</cp:coreProperties>
</file>